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2000" b="1">
                <a:solidFill>
                  <a:srgbClr val="002060"/>
                </a:solidFill>
                <a:latin typeface="Aptos Narrow"/>
              </a:defRPr>
            </a:pPr>
            <a:r>
              <a:t>BRUNO ANAK LAKI LAKI KUMA</a:t>
            </a:r>
            <a:br/>
            <a:r>
              <a:t>IC: 83***412***7</a:t>
            </a:r>
            <a:br/>
            <a:r>
              <a:t>WhatsApp: 6281420550984</a:t>
            </a:r>
            <a:br/>
            <a:r>
              <a:t>Email: redmie2gaboga@gmail.com</a:t>
            </a:r>
            <a:br/>
            <a:r>
              <a:t>No Pendaftaran: 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