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jpg" ContentType="image/jp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95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7772400" cy="7772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660934-5C1F-1A08-E2D1-154722BAAA08}"/>
              </a:ext>
            </a:extLst>
          </p:cNvPr>
          <p:cNvSpPr/>
          <p:nvPr/>
        </p:nvSpPr>
        <p:spPr>
          <a:xfrm>
            <a:off x="3352800" y="4419600"/>
            <a:ext cx="350520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defRPr sz="2000" b="1">
                <a:solidFill>
                  <a:srgbClr val="002060"/>
                </a:solidFill>
                <a:latin typeface="Aptos Narrow"/>
              </a:defRPr>
            </a:pPr>
            <a:r>
              <a:t>RIDWAN PILUS</a:t>
            </a:r>
            <a:br/>
            <a:r>
              <a:t>IC: 83***712***1</a:t>
            </a:r>
            <a:br/>
            <a:r>
              <a:t>WhatsApp: 6281420550984</a:t>
            </a:r>
            <a:br/>
            <a:r>
              <a:t>Email: redmie2gaboga@gmail.com</a:t>
            </a:r>
            <a:br/>
            <a:r>
              <a:t>No Pendaftaran: 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Gaboga Go</cp:lastModifiedBy>
  <cp:revision>1</cp:revision>
  <dcterms:created xsi:type="dcterms:W3CDTF">2025-09-07T07:34:33Z</dcterms:created>
  <dcterms:modified xsi:type="dcterms:W3CDTF">2025-09-07T07:40:34Z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2025-09-07T00:00:00Z</vt:filetime>
  </property>
  <property fmtid="{D5CDD505-2E9C-101B-9397-08002B2CF9AE}" pid="3" name="LastSaved">
    <vt:filetime>2025-09-07T00:00:00Z</vt:filetime>
  </property>
  <property fmtid="{D5CDD505-2E9C-101B-9397-08002B2CF9AE}" pid="4" name="Producer">
    <vt:lpwstr>iLovePDF</vt:lpwstr>
  </property>
</Properties>
</file>