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800">
                <a:solidFill>
                  <a:srgbClr val="002060"/>
                </a:solidFill>
                <a:latin typeface="Aptos Narrow"/>
              </a:defRPr>
            </a:pPr>
            <a:r>
              <a:t>SARIZAN BIN MULUK</a:t>
            </a:r>
            <a:br/>
            <a:r>
              <a:t>IC: 95***812***6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