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5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D022A-E721-43A0-904F-3DBE154394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55C84D-A15B-4077-BF92-C69802B13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CF3F0-DFF4-4C5D-A7D6-A91229737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539CE-FDDD-43D3-AD1B-EEEC4F3041E1}" type="datetimeFigureOut">
              <a:rPr lang="en-US" smtClean="0"/>
              <a:t>14-Jan-20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55748-F765-4981-A9EF-8CC5B7425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265B5-5592-444D-8C27-7CF02AD7C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1540-ABC6-4C48-85B0-4184A696E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723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9FA29-47E8-42C1-8142-787B0A705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919CF4-A939-4612-B2A2-3C9A7ED2ED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65DA0-3746-467C-BFD0-4CF799545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539CE-FDDD-43D3-AD1B-EEEC4F3041E1}" type="datetimeFigureOut">
              <a:rPr lang="en-US" smtClean="0"/>
              <a:t>14-Jan-20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60432-A2D3-4285-9E00-C522DC83F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C1C6F-A625-4B4B-ACB5-CA0D70A7E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1540-ABC6-4C48-85B0-4184A696E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44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43988E-3859-42CA-BB1B-B460E9E269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6841C0-764C-4CFC-9188-588F0FB71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BC6F1-E933-4D31-B020-5037C7626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539CE-FDDD-43D3-AD1B-EEEC4F3041E1}" type="datetimeFigureOut">
              <a:rPr lang="en-US" smtClean="0"/>
              <a:t>14-Jan-20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1F729-90AA-429D-99D2-06A2B11FE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1E275-F736-43B1-BC3F-4603CA5B0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1540-ABC6-4C48-85B0-4184A696E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634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5FF12-AE6E-40CC-9565-315DB4470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EF443-D041-4FDF-AF13-CEE8FA7E9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7C3E8-3B72-4F0D-8423-F6975C255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539CE-FDDD-43D3-AD1B-EEEC4F3041E1}" type="datetimeFigureOut">
              <a:rPr lang="en-US" smtClean="0"/>
              <a:t>14-Jan-20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C17D3-A1F1-419D-B21C-AC525B265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64C2F-AE40-45B6-9A5E-092B067CE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1540-ABC6-4C48-85B0-4184A696E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11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74494-D8F4-4C38-BFD6-82B83B532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17BEFF-5BBE-430B-A5C9-D6ADE2111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172CD-1234-412C-8ED6-D3C507A8A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539CE-FDDD-43D3-AD1B-EEEC4F3041E1}" type="datetimeFigureOut">
              <a:rPr lang="en-US" smtClean="0"/>
              <a:t>14-Jan-20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4149D-31DD-410F-B8F7-25854802F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200BC-F73F-41B5-85BF-55B720545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1540-ABC6-4C48-85B0-4184A696E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82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989D-B994-4593-9E4B-5BB40C546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B3384-5E31-4BA9-BA37-8777FD0F17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7815E5-D59C-49C3-AF79-D1072386A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5AB8E6-2898-49F4-9502-AA5B1B458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539CE-FDDD-43D3-AD1B-EEEC4F3041E1}" type="datetimeFigureOut">
              <a:rPr lang="en-US" smtClean="0"/>
              <a:t>14-Jan-20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25D20-2FF7-4811-81CC-671DFCA61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526C3A-759D-4D4F-985D-C16689A9F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1540-ABC6-4C48-85B0-4184A696E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40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6DD47-2CBD-4025-BD63-EB6535E80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165FD-4BA6-4D97-8CE8-B3598B253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59C4C-846E-4C31-B7A8-4B9FB846FA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017E41-DFE3-419B-9D29-AE6F1B8E05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B218AF-4A52-4395-89D0-DC609FE5CF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9AAEF8-E592-4BC5-85EA-4EEEA413A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539CE-FDDD-43D3-AD1B-EEEC4F3041E1}" type="datetimeFigureOut">
              <a:rPr lang="en-US" smtClean="0"/>
              <a:t>14-Jan-20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E51985-FABA-4FEB-98CC-97CB753A3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C2E0B-901F-4D00-A280-7C10AD26E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1540-ABC6-4C48-85B0-4184A696E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592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5ACDF-5344-49A0-9E18-EB254AB7F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C309D2-768A-4D28-BA75-802E0C80C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539CE-FDDD-43D3-AD1B-EEEC4F3041E1}" type="datetimeFigureOut">
              <a:rPr lang="en-US" smtClean="0"/>
              <a:t>14-Jan-20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4F165B-EC55-48CA-8492-A550F1958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0FE70A-17DE-4DA8-A8B7-C3D7F3AEB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1540-ABC6-4C48-85B0-4184A696E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441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FBA5A7-B5BD-4EDA-A25B-CCB9D626F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539CE-FDDD-43D3-AD1B-EEEC4F3041E1}" type="datetimeFigureOut">
              <a:rPr lang="en-US" smtClean="0"/>
              <a:t>14-Jan-20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5261BD-E746-4F81-B142-8B7C831A4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3C609-AB1D-46D4-8AE3-B4C8C1AC6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1540-ABC6-4C48-85B0-4184A696E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79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5C85E-C7EE-4BEE-B7AA-6EB460D3B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4374F-E7C5-4ABE-904D-AB7F953D0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B087E-E418-4C72-8501-8F4C709F2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AD914-682E-4053-979C-6F4BB8706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539CE-FDDD-43D3-AD1B-EEEC4F3041E1}" type="datetimeFigureOut">
              <a:rPr lang="en-US" smtClean="0"/>
              <a:t>14-Jan-20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DE8D0-1FF1-4275-9CF3-13C3C5033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DD08C9-5AA6-4EAD-90A5-2023982E9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1540-ABC6-4C48-85B0-4184A696E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810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3D04B-91FD-485B-A1B9-40D210CE4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F744CB-C425-4FA9-820F-46DA19B408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44E28C-00D6-4A98-B4E9-6CE353D06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4B3BA8-7B00-454E-AA69-E905C6867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539CE-FDDD-43D3-AD1B-EEEC4F3041E1}" type="datetimeFigureOut">
              <a:rPr lang="en-US" smtClean="0"/>
              <a:t>14-Jan-20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EE739E-EE9E-44C8-B6BB-4F1B0BD19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F707D-6A17-4CA1-A674-8B91AF488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1540-ABC6-4C48-85B0-4184A696E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241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6E119E-4127-40C3-935E-037569BA0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B8D0E-0858-4AF0-9EDE-BB32ABA3D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D798E-9B4F-4244-AC4D-099106FD7D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539CE-FDDD-43D3-AD1B-EEEC4F3041E1}" type="datetimeFigureOut">
              <a:rPr lang="en-US" smtClean="0"/>
              <a:t>14-Jan-20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00EB6-04D1-4D82-A3B8-561F4E1F1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4C20D-F779-4D9C-8F00-7773B0F9A4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F1540-ABC6-4C48-85B0-4184A696E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6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jessicali9530/stanford-dogs-datase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twhitehurst3/stanford-dogs-keras-vgg16" TargetMode="External"/><Relationship Id="rId2" Type="http://schemas.openxmlformats.org/officeDocument/2006/relationships/hyperlink" Target="https://www.kaggle.com/msripooja/dog-images-classification-using-keras-alexnet#6.-Predict-values-using-the-trained-mode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aggle.com/devang/transfer-learning-with-keras-and-mobilenet-v2" TargetMode="External"/><Relationship Id="rId4" Type="http://schemas.openxmlformats.org/officeDocument/2006/relationships/hyperlink" Target="https://www.kaggle.com/hengzheng/dog-breeds-classifier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01B9B-CA04-48FD-A551-0FC54A864F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Canine localization and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71350A-42D2-44C4-A667-7FDD6EF80C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193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42434-4CB3-4357-A34F-765E8A108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D31915-1750-4A56-9CD3-5C7AD79490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140" y="2394408"/>
            <a:ext cx="8125064" cy="399115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8CEB4F-2B0F-4C65-BECC-FF63DE9F077F}"/>
              </a:ext>
            </a:extLst>
          </p:cNvPr>
          <p:cNvSpPr txBox="1"/>
          <p:nvPr/>
        </p:nvSpPr>
        <p:spPr>
          <a:xfrm>
            <a:off x="386499" y="2073897"/>
            <a:ext cx="314855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https://www.kaggle.com/jessicali9530/stanford-dogs-dataset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20.580 images of 120 species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0.8/0.2 split for training /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Preprocessing :</a:t>
            </a:r>
          </a:p>
          <a:p>
            <a:r>
              <a:rPr lang="en-US" dirty="0"/>
              <a:t>-&gt; classification: crop images using provided annotations to isolate area of interest</a:t>
            </a:r>
          </a:p>
          <a:p>
            <a:r>
              <a:rPr lang="en-US" dirty="0"/>
              <a:t>-&gt; localization: resize images to required size</a:t>
            </a:r>
          </a:p>
        </p:txBody>
      </p:sp>
    </p:spTree>
    <p:extLst>
      <p:ext uri="{BB962C8B-B14F-4D97-AF65-F5344CB8AC3E}">
        <p14:creationId xmlns:p14="http://schemas.microsoft.com/office/powerpoint/2010/main" val="2180501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C49E7-CC65-466F-8D65-929F6DC5E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– 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EAB41-3488-41B9-8B44-48D63FD9A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https://www.kaggle.com/msripooja/dog-images-classification-using-keras-alexnet#6.-Predict-values-using-the-trained-model</a:t>
            </a:r>
            <a:r>
              <a:rPr lang="en-US" dirty="0"/>
              <a:t> : </a:t>
            </a:r>
            <a:r>
              <a:rPr lang="en-US" dirty="0" err="1"/>
              <a:t>AlexNet</a:t>
            </a:r>
            <a:r>
              <a:rPr lang="en-US" dirty="0"/>
              <a:t>, subset of data (20 classes), 0.31 accuracy, 5.286 loss</a:t>
            </a:r>
          </a:p>
          <a:p>
            <a:r>
              <a:rPr lang="en-US" dirty="0">
                <a:hlinkClick r:id="rId3"/>
              </a:rPr>
              <a:t>https://www.kaggle.com/twhitehurst3/stanford-dogs-keras-vgg16</a:t>
            </a:r>
            <a:r>
              <a:rPr lang="en-US" dirty="0"/>
              <a:t> : transfer learning vgg16, 10 classes, 0.66 acc, 1.001 loss</a:t>
            </a:r>
          </a:p>
          <a:p>
            <a:r>
              <a:rPr lang="en-US" dirty="0">
                <a:hlinkClick r:id="rId4"/>
              </a:rPr>
              <a:t>https://www.kaggle.com/hengzheng/dog-breeds-classifier</a:t>
            </a:r>
            <a:r>
              <a:rPr lang="en-US" dirty="0"/>
              <a:t> : transfer learning densenet121, all classes, 0.7 acc, 0.96 loss</a:t>
            </a:r>
          </a:p>
          <a:p>
            <a:r>
              <a:rPr lang="en-US" dirty="0">
                <a:hlinkClick r:id="rId5"/>
              </a:rPr>
              <a:t>https://www.kaggle.com/devang/transfer-learning-with-keras-and-mobilenet-v2</a:t>
            </a:r>
            <a:r>
              <a:rPr lang="en-US" dirty="0"/>
              <a:t> : transfer learning, all classes, 0.8 accuracy, 0.77 loss</a:t>
            </a:r>
          </a:p>
        </p:txBody>
      </p:sp>
    </p:spTree>
    <p:extLst>
      <p:ext uri="{BB962C8B-B14F-4D97-AF65-F5344CB8AC3E}">
        <p14:creationId xmlns:p14="http://schemas.microsoft.com/office/powerpoint/2010/main" val="4255000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8374D-25DE-41E4-B429-C042CDCDB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- </a:t>
            </a:r>
            <a:r>
              <a:rPr lang="en-US" dirty="0" err="1"/>
              <a:t>comparsion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E302685-8FD3-4731-AC50-22FA5E9E64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8705156"/>
              </p:ext>
            </p:extLst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22222060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83372279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00519204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30082323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344837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966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NASNetLarge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989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InceptionResNetv2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213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DenseNet201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039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VGG16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094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MobileNetv2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792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MobileNet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012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Simple 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306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5785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6026D4-1A71-4025-AA57-E242CEE41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1237751"/>
            <a:ext cx="5843331" cy="43824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726FBC-A43E-45E7-9275-7B437C6C8A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68" y="1237751"/>
            <a:ext cx="5843331" cy="438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488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A94E2F-1D29-40D7-84C4-1AFBC109D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69" y="1111816"/>
            <a:ext cx="5843331" cy="43824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8D08AC-6191-4CEE-B4A6-8C526A61B5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844" y="1111816"/>
            <a:ext cx="5843331" cy="438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445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1B9AA-E7CD-42CF-B2D2-A67EBB8E5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75595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Selected model –</a:t>
            </a:r>
            <a:br>
              <a:rPr lang="en-US" dirty="0"/>
            </a:br>
            <a:r>
              <a:rPr lang="en-US" dirty="0" err="1"/>
              <a:t>NASNetLarge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62AAB92-88B6-4E72-8F01-C35CAEB34B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885" y="726259"/>
            <a:ext cx="5991507" cy="599150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F04EF5-896B-4AE1-8F18-A714BC59BEB4}"/>
              </a:ext>
            </a:extLst>
          </p:cNvPr>
          <p:cNvSpPr txBox="1"/>
          <p:nvPr/>
        </p:nvSpPr>
        <p:spPr>
          <a:xfrm>
            <a:off x="390588" y="4828341"/>
            <a:ext cx="42232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Trained one epoch on Google </a:t>
            </a:r>
            <a:r>
              <a:rPr lang="en-US" dirty="0" err="1"/>
              <a:t>Colab</a:t>
            </a:r>
            <a:r>
              <a:rPr lang="en-US" dirty="0"/>
              <a:t> – 32293s</a:t>
            </a:r>
          </a:p>
          <a:p>
            <a:pPr marL="285750" indent="-285750">
              <a:buFontTx/>
              <a:buChar char="-"/>
            </a:pPr>
            <a:r>
              <a:rPr lang="en-US" dirty="0"/>
              <a:t>0.9094 acc, 0.3378 loss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0248B7-BB7B-43BB-9624-0FE1A5408102}"/>
              </a:ext>
            </a:extLst>
          </p:cNvPr>
          <p:cNvSpPr txBox="1"/>
          <p:nvPr/>
        </p:nvSpPr>
        <p:spPr>
          <a:xfrm>
            <a:off x="641024" y="1690688"/>
            <a:ext cx="42994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Stands for Neural Architecture Search Network – the architecture of the network was created through machine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NASNetLarge</a:t>
            </a:r>
            <a:r>
              <a:rPr lang="en-US" dirty="0"/>
              <a:t> – trained by Google through reinforced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82.7% performance on ImageNet (best non-ensembled predictor)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CC443E-A552-4D41-8ADA-8465E8E26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795" y="0"/>
            <a:ext cx="2055694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3F505F9-8208-4ED7-B7C9-5D57FD2B3973}"/>
              </a:ext>
            </a:extLst>
          </p:cNvPr>
          <p:cNvSpPr txBox="1"/>
          <p:nvPr/>
        </p:nvSpPr>
        <p:spPr>
          <a:xfrm>
            <a:off x="7328621" y="160256"/>
            <a:ext cx="3016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Confusion matrix for our dataset</a:t>
            </a:r>
          </a:p>
        </p:txBody>
      </p:sp>
    </p:spTree>
    <p:extLst>
      <p:ext uri="{BB962C8B-B14F-4D97-AF65-F5344CB8AC3E}">
        <p14:creationId xmlns:p14="http://schemas.microsoft.com/office/powerpoint/2010/main" val="3359851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C6A70-0DE3-426C-A556-ECEAE9020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B3003-88ED-4164-8A5A-4E96DE821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30566" cy="435133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pretrained Resnet50 convolutional layers</a:t>
            </a:r>
          </a:p>
          <a:p>
            <a:pPr>
              <a:buFontTx/>
              <a:buChar char="-"/>
            </a:pPr>
            <a:r>
              <a:rPr lang="en-US" dirty="0"/>
              <a:t>7 dense layers:</a:t>
            </a:r>
          </a:p>
          <a:p>
            <a:r>
              <a:rPr lang="en-US" sz="2400" dirty="0"/>
              <a:t>Batch normalization</a:t>
            </a:r>
          </a:p>
          <a:p>
            <a:r>
              <a:rPr lang="en-US" sz="2400" dirty="0"/>
              <a:t>Dropout</a:t>
            </a:r>
          </a:p>
          <a:p>
            <a:r>
              <a:rPr lang="en-US" sz="2400" dirty="0"/>
              <a:t>Linear</a:t>
            </a:r>
          </a:p>
          <a:p>
            <a:r>
              <a:rPr lang="en-US" sz="2400" dirty="0" err="1"/>
              <a:t>ReLU</a:t>
            </a:r>
            <a:endParaRPr lang="en-US" sz="2400" dirty="0"/>
          </a:p>
          <a:p>
            <a:r>
              <a:rPr lang="en-US" sz="2400" dirty="0"/>
              <a:t>Batch normalization</a:t>
            </a:r>
          </a:p>
          <a:p>
            <a:r>
              <a:rPr lang="en-US" sz="2400" dirty="0"/>
              <a:t>Dropout</a:t>
            </a:r>
          </a:p>
          <a:p>
            <a:r>
              <a:rPr lang="en-US" sz="2400" dirty="0"/>
              <a:t>Linear</a:t>
            </a:r>
          </a:p>
        </p:txBody>
      </p:sp>
    </p:spTree>
    <p:extLst>
      <p:ext uri="{BB962C8B-B14F-4D97-AF65-F5344CB8AC3E}">
        <p14:creationId xmlns:p14="http://schemas.microsoft.com/office/powerpoint/2010/main" val="2800223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271</Words>
  <Application>Microsoft Office PowerPoint</Application>
  <PresentationFormat>Widescreen</PresentationFormat>
  <Paragraphs>67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Canine localization and classification</vt:lpstr>
      <vt:lpstr>Dataset</vt:lpstr>
      <vt:lpstr>Classification – Related work</vt:lpstr>
      <vt:lpstr>Classification - comparsion</vt:lpstr>
      <vt:lpstr>PowerPoint Presentation</vt:lpstr>
      <vt:lpstr>PowerPoint Presentation</vt:lpstr>
      <vt:lpstr>Selected model – NASNetLarge</vt:lpstr>
      <vt:lpstr>Localization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Canine localization and classification</dc:title>
  <dc:creator>Sebi</dc:creator>
  <cp:lastModifiedBy>Viorel Ieremias</cp:lastModifiedBy>
  <cp:revision>13</cp:revision>
  <dcterms:created xsi:type="dcterms:W3CDTF">2020-01-14T14:38:33Z</dcterms:created>
  <dcterms:modified xsi:type="dcterms:W3CDTF">2020-01-14T17:06:38Z</dcterms:modified>
</cp:coreProperties>
</file>