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7e64a679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7e64a679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7e64a679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7e64a679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7e64a679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7e64a679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7e64a679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7e64a679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generate cross-spectrum of the DFTs of the 2 images; a sharp peak of the POC (phase-only correlation) function indicates high correlation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applies Haar transform to image to obtain iris codes and match them using Hamming distance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50"/>
              <a:t>select two independent iris sectors, each of 90</a:t>
            </a:r>
            <a:r>
              <a:rPr lang="en-GB" sz="750"/>
              <a:t> </a:t>
            </a:r>
            <a:r>
              <a:rPr lang="en-GB" sz="1150"/>
              <a:t>in width; much higher correlation of the iris body in the radial direction as compared to the angular direction; applied a scaled Laplacian of Gaussians as a filtering function; compare the resulting f-stripes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AutoNum type="arabicPeriod"/>
            </a:pPr>
            <a:r>
              <a:t/>
            </a:r>
            <a:endParaRPr sz="115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7e64a679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7e64a679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5e857fd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5e857fd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6f08cede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6f08cede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Iris recognition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Term project initial report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46575" y="3321380"/>
            <a:ext cx="82221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Ieremias Viorel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Gr. 30442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of iris-based biometrics systems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structure of iris is fixed from about one year in age and remains constant over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iris exhibits long-term stability and infrequent re-enrolment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variations in the gray level intensity values distinguish two individuals; the difference exists between identical twins and even between left and right eye of the same person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Accuracy of iris recognition systems is proven to be much higher compared to other types of biometric systems like fingerprint, handprint and</a:t>
            </a:r>
            <a:br>
              <a:rPr lang="en-GB"/>
            </a:br>
            <a:r>
              <a:rPr lang="en-GB"/>
              <a:t>voiceprint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 structure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typical iris recognition system involves four main modules: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Image acquisition - factors that determine the quality of the image include: illumination, position, physical capture system and number of pixels on the iris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Preprocessing: includes steps like iris liveness detection, pupil and iris boundary detection, eyelid detection and removal and normalization (iris liveness detection differentiates live subject from a photograph, a video playback, a glass eye or other artifacts)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-GB"/>
              <a:t>Feature extraction - most prominent features for classification are x-y coordinates, radius, shape and size of the pupil, intensity values, orientation of the pupil ellipse and ratio between average intensity of two pupils; the features are encoded to a format suitable for recognition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-GB"/>
              <a:t>R</a:t>
            </a:r>
            <a:r>
              <a:rPr lang="en-GB"/>
              <a:t>ecognition - achieves result by comparison of features with stored patterns; the interclass and intra-class variability are used as metrics for pattern classification problems</a:t>
            </a:r>
            <a:br>
              <a:rPr lang="en-GB"/>
            </a:br>
            <a:endParaRPr/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 structure cont’d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Iris recognition methods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Phase-based method - uses phase information, which is independent of imaging contrast and illumination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Texture-based analysis method - requires high quality image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 Zero-crosssing representation method - the algorithm is translation, rotation and scale invariant, but the images that are compared need to have the same number of crossings at each resolution level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Iris recognition methods cont'd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-GB"/>
              <a:t>Approach based on intensity variations - the sharp variation points of iris patterns are recorded as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-GB"/>
              <a:t>Approach using Independent Component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-GB"/>
              <a:t>Iris authentication based on Continuous Dynamic Programming - authenticates iris based on kinematic characteristics, acceleration; works on the concept of comparing shape characteristics part wise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High-level implementation steps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74550" y="14901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Iris region segmentation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Unwrapping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Feature extraction &amp; encoding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Iris code matching against database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Iris Recognition Methods - Survey - S. V. Sheela, P. A. Vijaya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Phase-Based Iris Recognition Algorithm - Kazuyuki Miyazawa, Koichi Ito, Takafumi Aoki, Koji Kobayashi and Hiroshi Nakajima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Iris recognition with compact zero-crossing-based coding - Adam Czajka and Przemek Strzelczyk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IRIS recognition - Eduard Bakštein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