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63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a741985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a741985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a741985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a741985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a741985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a741985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f08cede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6f08cede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e64a679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e64a679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e64a679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e64a679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e64a67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e64a67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a74198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a74198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e64a679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e64a679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generate cross-spectrum of the DFTs of the 2 images; a sharp peak of the POC (phase-only correlation) function indicates high correlation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applies Haar transform to image to obtain iris codes and match them using Hamming distance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50"/>
              <a:t>select two independent iris sectors, each of 90</a:t>
            </a:r>
            <a:r>
              <a:rPr lang="en-GB" sz="750"/>
              <a:t> </a:t>
            </a:r>
            <a:r>
              <a:rPr lang="en-GB" sz="1150"/>
              <a:t>in width; much higher correlation of the iris body in the radial direction as compared to the angular direction; applied a scaled Laplacian of Gaussians as a filtering function; compare the resulting f-stripes</a:t>
            </a:r>
            <a:endParaRPr sz="115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endParaRPr sz="115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e64a679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7e64a679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ca74198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ca741985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a741985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a741985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Iris recognition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 project initial report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46575" y="3321380"/>
            <a:ext cx="82221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Ieremias Viorel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Gr. 30442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 cont’d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apply a multichannel Gabor filters approach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define a bank of 24 2D Gabor filters by varying 2 parameters: kernel size and filter orientation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apply the bank of filters on each of 8 blocks =&gt; 8  * 24 = 192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 each block and each filter, calculate average absolute deviation (AAD)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 append the result to the iris code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3510600"/>
            <a:ext cx="2027300" cy="5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 cont’d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2640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Matching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compute iris codes for 2 images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apply Eucliadian distance on the 2 vectors of real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threshold the value to obtain classification result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segmentation that accounts for non-concentric pupil and iris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removal of noisy zones introduced by eyelids and eyelashes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definition of the parameters for the set of Gabor wavelets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definition of the metric for the matching component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Iris Recognition Methods - Survey - S. V. Sheela, P. A. Vijaya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Phase-Based Iris Recognition Algorithm - Kazuyuki Miyazawa, Koichi Ito, Takafumi Aoki, Koji Kobayashi and Hiroshi Nakajima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Iris recognition with compact zero-crossing-based coding - Adam Czajka and Przemek Strzelczyk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IRIS recognition - Eduard Bakštein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Iris Recognition Based on Multichannel Gabor Filtering - Li Ma, Yunhong Wang, Tieniu Tan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iris-based biometrics systems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structure is fixed from about one year in age and remains constant over time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variations in the </a:t>
            </a:r>
            <a:r>
              <a:rPr lang="en-GB" dirty="0" err="1"/>
              <a:t>gray</a:t>
            </a:r>
            <a:r>
              <a:rPr lang="en-GB" dirty="0"/>
              <a:t> level intensity values distinguish two individuals; the difference exists between identical twins and even between left and right eye of the same person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features are not genetically determined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Accuracy proven to be much higher compared to other types of biometric systems like fingerprint, handprint and</a:t>
            </a:r>
            <a:br>
              <a:rPr lang="en-GB" dirty="0"/>
            </a:br>
            <a:r>
              <a:rPr lang="en-GB" dirty="0"/>
              <a:t>voiceprint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structure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typical iris recognition system involves four main modules: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Image acquisition - factors that determine the quality of the image include: illumination, position, physical capture system and number of pixels on the iris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Preprocessing: includes steps like iris liveness detection, pupil and iris boundary detection, eyelid detection and removal and normalization (iris liveness detection differentiates live subject from a photograph, a video playback, a glass eye or other artifacts)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Segmentation and unwrapping - isolate the iris region from the rest of the image and unwrap it into a rectangular area, according to rubber-sheet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Feature extraction - most prominent features for classification are x-y coordinates, radius, shape and size of the pupil, intensity values, orientation of the pupil ellipse and ratio between average intensity of two pupils; the features are encoded to a format suitable for recognition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Recognition - achieves result by comparison of features with stored patterns; the interclass and intra-class variability are used as metrics for pattern classification problems</a:t>
            </a:r>
            <a:br>
              <a:rPr lang="en-GB"/>
            </a:b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structure cont’d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50" y="425338"/>
            <a:ext cx="5989699" cy="42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Iris recognition methods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Phase-based method - uses phase information, which is independent of imaging contrast and illumination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Texture-based analysis method - requires high quality image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 Zero-crosssing representation method - the algorithm is translation, rotation and scale invariant, but the images that are compared need to have the same number of crossings at each resolution level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Iris recognition methods cont'd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Approach based on intensity variations - the sharp variation points of iris patterns are recorded as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Approach using Independent Component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-GB"/>
              <a:t>Iris authentication based on Continuous Dynamic Programming - authenticates iris based on kinematic characteristics, acceleration; works on the concept of comparing shape characteristics part wise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5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Image acquisition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CASIA v.1 dataset of images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each image has size 320x280 pixels and is take in near infrared spectrum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Segmentation and unwrapping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find pupil boundary and iris boundary using Daugman Integro-Differential operator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200" y="2972563"/>
            <a:ext cx="51435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11700" y="3796075"/>
            <a:ext cx="65691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allow an amount of shift between pupil center and iris center, to account for cases when the 2 are not concentric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 cont’d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reduce search space by integrating heuristics about pupil and iris size (max expected pupil radius, iris radius in whole image,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unwrap image into a cartesian rectangular representation and resize to 512x64 pixels; angular dimension is translated along the longer 512 pixels axis, while the polar dimension is translated on the 64 pixels axis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apply histogram equalization to enhance image features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-GB"/>
              <a:t>Feature extraction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subdivide image into 8 blocks, each 64x64 pixels in size  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75" y="3961075"/>
            <a:ext cx="398446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Geometric</vt:lpstr>
      <vt:lpstr>Iris recognition</vt:lpstr>
      <vt:lpstr>Advantages of iris-based biometrics systems</vt:lpstr>
      <vt:lpstr>General structure</vt:lpstr>
      <vt:lpstr>General structure cont’d</vt:lpstr>
      <vt:lpstr>PowerPoint Presentation</vt:lpstr>
      <vt:lpstr>Iris recognition methods</vt:lpstr>
      <vt:lpstr>Iris recognition methods cont'd </vt:lpstr>
      <vt:lpstr>Proposed solution</vt:lpstr>
      <vt:lpstr>Proposed solution cont’d</vt:lpstr>
      <vt:lpstr>Proposed solution cont’d</vt:lpstr>
      <vt:lpstr>Proposed solution cont’d</vt:lpstr>
      <vt:lpstr>Challenges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recognition</dc:title>
  <cp:lastModifiedBy>Viorel Ieremias</cp:lastModifiedBy>
  <cp:revision>1</cp:revision>
  <dcterms:modified xsi:type="dcterms:W3CDTF">2020-12-14T22:05:12Z</dcterms:modified>
</cp:coreProperties>
</file>