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1/16/2019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1/16/2019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1/16/2019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1/16/2019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1/16/2019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1/16/2019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Sports Network </a:t>
            </a:r>
            <a:endParaRPr lang="en-US" dirty="0"/>
          </a:p>
        </p:txBody>
      </p:sp>
      <p:sp>
        <p:nvSpPr>
          <p:cNvPr id="3" name="Subtitle 2"/>
          <p:cNvSpPr>
            <a:spLocks noGrp="1"/>
          </p:cNvSpPr>
          <p:nvPr>
            <p:ph type="subTitle" idx="1"/>
          </p:nvPr>
        </p:nvSpPr>
        <p:spPr>
          <a:xfrm>
            <a:off x="1154955" y="4777380"/>
            <a:ext cx="8825658" cy="1414414"/>
          </a:xfrm>
        </p:spPr>
        <p:txBody>
          <a:bodyPr>
            <a:normAutofit fontScale="92500" lnSpcReduction="10000"/>
          </a:bodyPr>
          <a:lstStyle/>
          <a:p>
            <a:r>
              <a:rPr lang="en-US" dirty="0" smtClean="0"/>
              <a:t>ARDELEAN RICHARD</a:t>
            </a:r>
          </a:p>
          <a:p>
            <a:r>
              <a:rPr lang="en-US" dirty="0" smtClean="0"/>
              <a:t>DETE</a:t>
            </a:r>
            <a:r>
              <a:rPr lang="ro-RO" dirty="0" smtClean="0"/>
              <a:t>S</a:t>
            </a:r>
            <a:r>
              <a:rPr lang="en-US" dirty="0" smtClean="0"/>
              <a:t>AN CLAUDIU</a:t>
            </a:r>
          </a:p>
          <a:p>
            <a:r>
              <a:rPr lang="en-US" dirty="0" smtClean="0"/>
              <a:t>HAN ANA</a:t>
            </a:r>
          </a:p>
          <a:p>
            <a:r>
              <a:rPr lang="en-US" dirty="0" smtClean="0"/>
              <a:t>IEREMIAS VIOREL</a:t>
            </a:r>
            <a:endParaRPr lang="en-US" dirty="0"/>
          </a:p>
        </p:txBody>
      </p:sp>
    </p:spTree>
    <p:extLst>
      <p:ext uri="{BB962C8B-B14F-4D97-AF65-F5344CB8AC3E}">
        <p14:creationId xmlns:p14="http://schemas.microsoft.com/office/powerpoint/2010/main" val="254329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a:xfrm>
            <a:off x="1154954" y="2603500"/>
            <a:ext cx="9609299" cy="3416300"/>
          </a:xfrm>
        </p:spPr>
        <p:txBody>
          <a:bodyPr/>
          <a:lstStyle/>
          <a:p>
            <a:r>
              <a:rPr lang="en-US" dirty="0" smtClean="0"/>
              <a:t>We want to create a social platform that allows people that are interested in </a:t>
            </a:r>
            <a:r>
              <a:rPr lang="en-US" dirty="0"/>
              <a:t>practicing </a:t>
            </a:r>
            <a:r>
              <a:rPr lang="en-US" dirty="0" smtClean="0"/>
              <a:t>sports to meet and play either </a:t>
            </a:r>
            <a:r>
              <a:rPr lang="en-US" dirty="0"/>
              <a:t>with friends or with strangers, regardless of </a:t>
            </a:r>
            <a:r>
              <a:rPr lang="en-US" dirty="0" smtClean="0"/>
              <a:t>their </a:t>
            </a:r>
            <a:r>
              <a:rPr lang="en-US" dirty="0"/>
              <a:t>proficiency in the </a:t>
            </a:r>
            <a:r>
              <a:rPr lang="en-US" dirty="0" smtClean="0"/>
              <a:t>field</a:t>
            </a:r>
            <a:r>
              <a:rPr lang="en-US" dirty="0"/>
              <a:t> </a:t>
            </a:r>
            <a:r>
              <a:rPr lang="en-US" dirty="0" smtClean="0"/>
              <a:t>or age category.</a:t>
            </a:r>
          </a:p>
          <a:p>
            <a:r>
              <a:rPr lang="en-US" dirty="0" smtClean="0"/>
              <a:t>The application is split in 3 main components: events, groups, and profile. By clicking on either one of them, the user is redirected to the main page of the selected component, where he/she will find a side menu to help them navigate through the available options to the desired one.</a:t>
            </a:r>
          </a:p>
          <a:p>
            <a:r>
              <a:rPr lang="en-US" dirty="0"/>
              <a:t>The events will be divided in categories and on skill levels, so as to allow each user to choose the difficulty of the events he/she takes part </a:t>
            </a:r>
            <a:r>
              <a:rPr lang="en-US" dirty="0" smtClean="0"/>
              <a:t>in, while the groups are organized in groups the user has already joined and other existing groups.</a:t>
            </a:r>
            <a:endParaRPr lang="en-US" dirty="0"/>
          </a:p>
          <a:p>
            <a:pPr marL="0" indent="0">
              <a:buNone/>
            </a:pPr>
            <a:endParaRPr lang="en-US" dirty="0"/>
          </a:p>
        </p:txBody>
      </p:sp>
    </p:spTree>
    <p:extLst>
      <p:ext uri="{BB962C8B-B14F-4D97-AF65-F5344CB8AC3E}">
        <p14:creationId xmlns:p14="http://schemas.microsoft.com/office/powerpoint/2010/main" val="88268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attributes</a:t>
            </a:r>
            <a:endParaRPr lang="en-US" dirty="0"/>
          </a:p>
        </p:txBody>
      </p:sp>
      <p:sp>
        <p:nvSpPr>
          <p:cNvPr id="3" name="Content Placeholder 2"/>
          <p:cNvSpPr>
            <a:spLocks noGrp="1"/>
          </p:cNvSpPr>
          <p:nvPr>
            <p:ph idx="1"/>
          </p:nvPr>
        </p:nvSpPr>
        <p:spPr>
          <a:xfrm>
            <a:off x="1154954" y="2603500"/>
            <a:ext cx="9513046" cy="3416300"/>
          </a:xfrm>
        </p:spPr>
        <p:txBody>
          <a:bodyPr/>
          <a:lstStyle/>
          <a:p>
            <a:r>
              <a:rPr lang="en-US" sz="2000" dirty="0" smtClean="0"/>
              <a:t>The application doesn’t require any special ability of its users, allowing them to engage in all sorts of activities, provided that there exists one that might suit them at a given time. </a:t>
            </a:r>
          </a:p>
          <a:p>
            <a:r>
              <a:rPr lang="en-US" sz="2000" dirty="0" smtClean="0"/>
              <a:t>Being a social sports network, all sorts of users will be able to use it, regardless of their age and social category, proficiency levels for a certain sport, or physical condition.</a:t>
            </a:r>
          </a:p>
          <a:p>
            <a:pPr marL="0" indent="0">
              <a:buNone/>
            </a:pPr>
            <a:endParaRPr lang="en-US" dirty="0"/>
          </a:p>
        </p:txBody>
      </p:sp>
    </p:spTree>
    <p:extLst>
      <p:ext uri="{BB962C8B-B14F-4D97-AF65-F5344CB8AC3E}">
        <p14:creationId xmlns:p14="http://schemas.microsoft.com/office/powerpoint/2010/main" val="109814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Our main objective is to provide those who want to practice a certain sport, or just stay active and fit, a medium to connect with other people with similar interests and attend certain activities together. </a:t>
            </a:r>
          </a:p>
          <a:p>
            <a:r>
              <a:rPr lang="en-US" dirty="0" smtClean="0"/>
              <a:t>It allows friends to get together and take part in an activity as a group and strangers to find and connect with strangers in order to attend an event or just improve their social network.</a:t>
            </a:r>
          </a:p>
          <a:p>
            <a:r>
              <a:rPr lang="en-US" dirty="0" smtClean="0"/>
              <a:t>The users can create or join events and groups, find activities based on a set of filters, explore nearby events based on their preferences, and review other players they have recently played with.</a:t>
            </a:r>
            <a:endParaRPr lang="en-US" dirty="0"/>
          </a:p>
        </p:txBody>
      </p:sp>
    </p:spTree>
    <p:extLst>
      <p:ext uri="{BB962C8B-B14F-4D97-AF65-F5344CB8AC3E}">
        <p14:creationId xmlns:p14="http://schemas.microsoft.com/office/powerpoint/2010/main" val="74782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lstStyle/>
          <a:p>
            <a:r>
              <a:rPr lang="en-US" dirty="0" smtClean="0"/>
              <a:t>Learning how to code in Angular (for those of us who didn’t know it already)</a:t>
            </a:r>
          </a:p>
          <a:p>
            <a:r>
              <a:rPr lang="en-US" dirty="0" smtClean="0"/>
              <a:t>Delegating tasks and assuming the responsibilities of a leader</a:t>
            </a:r>
          </a:p>
          <a:p>
            <a:r>
              <a:rPr lang="en-US" dirty="0" smtClean="0"/>
              <a:t>Trying to see things from a user’s perspective instead of a developer’s </a:t>
            </a:r>
          </a:p>
          <a:p>
            <a:r>
              <a:rPr lang="en-US" dirty="0" smtClean="0"/>
              <a:t>Working on the project in such a manner that our work doesn’t overlap (too much)</a:t>
            </a:r>
            <a:endParaRPr lang="en-US" dirty="0"/>
          </a:p>
        </p:txBody>
      </p:sp>
    </p:spTree>
    <p:extLst>
      <p:ext uri="{BB962C8B-B14F-4D97-AF65-F5344CB8AC3E}">
        <p14:creationId xmlns:p14="http://schemas.microsoft.com/office/powerpoint/2010/main" val="28676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Innovative ideas</a:t>
            </a:r>
            <a:endParaRPr lang="en-US" dirty="0"/>
          </a:p>
        </p:txBody>
      </p:sp>
      <p:sp>
        <p:nvSpPr>
          <p:cNvPr id="3" name="Content Placeholder 2"/>
          <p:cNvSpPr>
            <a:spLocks noGrp="1"/>
          </p:cNvSpPr>
          <p:nvPr>
            <p:ph idx="1"/>
          </p:nvPr>
        </p:nvSpPr>
        <p:spPr>
          <a:xfrm>
            <a:off x="1154954" y="2603500"/>
            <a:ext cx="9962225" cy="3572712"/>
          </a:xfrm>
        </p:spPr>
        <p:txBody>
          <a:bodyPr/>
          <a:lstStyle/>
          <a:p>
            <a:r>
              <a:rPr lang="en-US" dirty="0" smtClean="0"/>
              <a:t>One of our most innovative features is the setting up of preferences in order for the user to get events recommendations on their feed. In our case, because we set as preferred sports football and running, the first recommendations we’re getting on the home page are related to those sports.</a:t>
            </a:r>
          </a:p>
          <a:p>
            <a:r>
              <a:rPr lang="en-US" dirty="0" smtClean="0"/>
              <a:t>All in all, even though other social sports networks exist, they do not offer quite as many functionalities as our network does, such as being able to communicate with other users through the application, or inviting them to upcoming events, or choosing to see events depending on a series of preferences.</a:t>
            </a:r>
          </a:p>
          <a:p>
            <a:endParaRPr lang="en-US" dirty="0"/>
          </a:p>
        </p:txBody>
      </p:sp>
    </p:spTree>
    <p:extLst>
      <p:ext uri="{BB962C8B-B14F-4D97-AF65-F5344CB8AC3E}">
        <p14:creationId xmlns:p14="http://schemas.microsoft.com/office/powerpoint/2010/main" val="402370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188</TotalTime>
  <Words>512</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Social Sports Network </vt:lpstr>
      <vt:lpstr>Project description</vt:lpstr>
      <vt:lpstr>User attributes</vt:lpstr>
      <vt:lpstr>Objectives</vt:lpstr>
      <vt:lpstr>Main challenges</vt:lpstr>
      <vt:lpstr>Innovative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name*</dc:title>
  <dc:creator>Ana Han</dc:creator>
  <cp:lastModifiedBy>Ana Han</cp:lastModifiedBy>
  <cp:revision>27</cp:revision>
  <dcterms:created xsi:type="dcterms:W3CDTF">2019-01-15T16:12:12Z</dcterms:created>
  <dcterms:modified xsi:type="dcterms:W3CDTF">2019-01-16T07:43:02Z</dcterms:modified>
</cp:coreProperties>
</file>