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Bilgisayar_a%C4%9F%C4%B1" TargetMode="External"/><Relationship Id="rId2" Type="http://schemas.openxmlformats.org/officeDocument/2006/relationships/hyperlink" Target="https://tr.wikipedia.org/wiki/Sunucu_(bili%C5%9Fim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TCP/IP PROTOKOLÜ 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endParaRPr lang="en-US" sz="2800" dirty="0" smtClean="0"/>
          </a:p>
          <a:p>
            <a:pPr algn="r"/>
            <a:endParaRPr lang="en-US" sz="2800" dirty="0"/>
          </a:p>
          <a:p>
            <a:pPr algn="r"/>
            <a:r>
              <a:rPr lang="en-US" sz="2800" dirty="0" smtClean="0"/>
              <a:t>İBRAHİM EREN POSTACI</a:t>
            </a:r>
            <a:endParaRPr lang="en-US" sz="2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283" y="948846"/>
            <a:ext cx="1457683" cy="14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5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SERVER(SUNUCU) VE CLİENT(İSTEMCİ) MİMARİSİ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01147"/>
          </a:xfrm>
        </p:spPr>
        <p:txBody>
          <a:bodyPr>
            <a:normAutofit/>
          </a:bodyPr>
          <a:lstStyle/>
          <a:p>
            <a:r>
              <a:rPr lang="en-US" dirty="0" err="1"/>
              <a:t>Sunucu</a:t>
            </a:r>
            <a:r>
              <a:rPr lang="en-US" dirty="0"/>
              <a:t>, web </a:t>
            </a:r>
            <a:r>
              <a:rPr lang="en-US" dirty="0" err="1"/>
              <a:t>sitesine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dosyaları</a:t>
            </a:r>
            <a:r>
              <a:rPr lang="en-US" dirty="0"/>
              <a:t> </a:t>
            </a:r>
            <a:r>
              <a:rPr lang="en-US" dirty="0" err="1"/>
              <a:t>barındıran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dosyaları</a:t>
            </a:r>
            <a:r>
              <a:rPr lang="en-US" dirty="0"/>
              <a:t> </a:t>
            </a:r>
            <a:r>
              <a:rPr lang="en-US" dirty="0" err="1"/>
              <a:t>internette</a:t>
            </a:r>
            <a:r>
              <a:rPr lang="en-US" dirty="0"/>
              <a:t> </a:t>
            </a:r>
            <a:r>
              <a:rPr lang="en-US" dirty="0" err="1"/>
              <a:t>paylaşmanıza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 smtClean="0"/>
              <a:t>tanıyan</a:t>
            </a:r>
            <a:r>
              <a:rPr lang="en-US" dirty="0" smtClean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tanımlanabilir</a:t>
            </a:r>
            <a:r>
              <a:rPr lang="en-US" dirty="0" smtClean="0"/>
              <a:t>.</a:t>
            </a:r>
          </a:p>
          <a:p>
            <a:r>
              <a:rPr lang="en-US" dirty="0" err="1"/>
              <a:t>Sunuculara</a:t>
            </a:r>
            <a:r>
              <a:rPr lang="en-US" dirty="0"/>
              <a:t> </a:t>
            </a:r>
            <a:r>
              <a:rPr lang="en-US" dirty="0" err="1"/>
              <a:t>dosyaları</a:t>
            </a:r>
            <a:r>
              <a:rPr lang="en-US" dirty="0"/>
              <a:t> </a:t>
            </a:r>
            <a:r>
              <a:rPr lang="en-US" dirty="0" err="1"/>
              <a:t>açması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belli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gerçekleştirmesi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HTTP </a:t>
            </a:r>
            <a:r>
              <a:rPr lang="en-US" dirty="0" err="1"/>
              <a:t>ve</a:t>
            </a:r>
            <a:r>
              <a:rPr lang="en-US" dirty="0"/>
              <a:t> HTTPS </a:t>
            </a:r>
            <a:r>
              <a:rPr lang="en-US" dirty="0" err="1"/>
              <a:t>protokelleri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gönderen</a:t>
            </a:r>
            <a:r>
              <a:rPr lang="en-US" dirty="0"/>
              <a:t> </a:t>
            </a:r>
            <a:r>
              <a:rPr lang="en-US" dirty="0" err="1"/>
              <a:t>kullanıcılara</a:t>
            </a:r>
            <a:r>
              <a:rPr lang="en-US" dirty="0"/>
              <a:t> </a:t>
            </a:r>
            <a:r>
              <a:rPr lang="en-US" dirty="0" err="1"/>
              <a:t>istemci</a:t>
            </a:r>
            <a:r>
              <a:rPr lang="en-US" dirty="0"/>
              <a:t> </a:t>
            </a:r>
            <a:r>
              <a:rPr lang="en-US" dirty="0" err="1"/>
              <a:t>denir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istemci</a:t>
            </a:r>
            <a:r>
              <a:rPr lang="en-US" dirty="0"/>
              <a:t> </a:t>
            </a:r>
            <a:r>
              <a:rPr lang="en-US" dirty="0" err="1"/>
              <a:t>dediğimiz</a:t>
            </a:r>
            <a:r>
              <a:rPr lang="en-US" dirty="0"/>
              <a:t>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kullanıcıdır</a:t>
            </a:r>
            <a:r>
              <a:rPr lang="en-US" dirty="0" smtClean="0"/>
              <a:t>.</a:t>
            </a:r>
          </a:p>
          <a:p>
            <a:r>
              <a:rPr lang="en-US" b="1" dirty="0" err="1"/>
              <a:t>İstemci-sunucu</a:t>
            </a:r>
            <a:r>
              <a:rPr lang="en-US" dirty="0"/>
              <a:t>, </a:t>
            </a:r>
            <a:r>
              <a:rPr lang="en-US" dirty="0" err="1"/>
              <a:t>istemciyi</a:t>
            </a:r>
            <a:r>
              <a:rPr lang="en-US" dirty="0"/>
              <a:t>  </a:t>
            </a:r>
            <a:r>
              <a:rPr lang="en-US" dirty="0" err="1">
                <a:hlinkClick r:id="rId2" tooltip="Sunucu (bilişim)"/>
              </a:rPr>
              <a:t>sunucudan</a:t>
            </a:r>
            <a:r>
              <a:rPr lang="en-US" dirty="0"/>
              <a:t> </a:t>
            </a:r>
            <a:r>
              <a:rPr lang="en-US" dirty="0" err="1"/>
              <a:t>ayıran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 </a:t>
            </a:r>
            <a:r>
              <a:rPr lang="en-US" dirty="0" err="1">
                <a:hlinkClick r:id="rId3" tooltip="Bilgisayar ağı"/>
              </a:rPr>
              <a:t>ağ</a:t>
            </a:r>
            <a:r>
              <a:rPr lang="en-US" dirty="0"/>
              <a:t> </a:t>
            </a:r>
            <a:r>
              <a:rPr lang="en-US" dirty="0" err="1"/>
              <a:t>mimarisidir</a:t>
            </a:r>
            <a:r>
              <a:rPr lang="en-US" dirty="0"/>
              <a:t>.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istemci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, </a:t>
            </a:r>
            <a:r>
              <a:rPr lang="en-US" dirty="0" err="1"/>
              <a:t>sunucuya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sunucusuna</a:t>
            </a:r>
            <a:r>
              <a:rPr lang="en-US" dirty="0"/>
              <a:t> </a:t>
            </a:r>
            <a:r>
              <a:rPr lang="en-US" dirty="0" err="1"/>
              <a:t>isteklerini</a:t>
            </a:r>
            <a:r>
              <a:rPr lang="en-US" dirty="0"/>
              <a:t> (request) </a:t>
            </a:r>
            <a:r>
              <a:rPr lang="en-US" dirty="0" err="1"/>
              <a:t>gönderir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483" y="301865"/>
            <a:ext cx="1457683" cy="14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3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44" y="1536372"/>
            <a:ext cx="7060806" cy="4148435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02" y="569283"/>
            <a:ext cx="1457683" cy="14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4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NEDİR?	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TCP/IP TCP</a:t>
            </a:r>
            <a:r>
              <a:rPr lang="en-US" dirty="0"/>
              <a:t> (Transmission Control Protocol) </a:t>
            </a:r>
            <a:r>
              <a:rPr lang="en-US" dirty="0" err="1"/>
              <a:t>ve</a:t>
            </a:r>
            <a:r>
              <a:rPr lang="en-US" dirty="0"/>
              <a:t> IP (Internet Protocol) </a:t>
            </a:r>
            <a:r>
              <a:rPr lang="en-US" dirty="0" err="1"/>
              <a:t>protokollerinin</a:t>
            </a:r>
            <a:r>
              <a:rPr lang="en-US" dirty="0"/>
              <a:t> </a:t>
            </a:r>
            <a:r>
              <a:rPr lang="en-US" dirty="0" err="1"/>
              <a:t>birleştirilmesiyle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internet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metodudur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ağa</a:t>
            </a:r>
            <a:r>
              <a:rPr lang="en-US" dirty="0"/>
              <a:t> </a:t>
            </a:r>
            <a:r>
              <a:rPr lang="en-US" dirty="0" err="1"/>
              <a:t>bağlanan</a:t>
            </a:r>
            <a:r>
              <a:rPr lang="en-US" dirty="0"/>
              <a:t>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iletmek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birbirleri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 </a:t>
            </a:r>
            <a:r>
              <a:rPr lang="en-US" b="1" dirty="0"/>
              <a:t>TCP/IP </a:t>
            </a:r>
            <a:r>
              <a:rPr lang="en-US" b="1" dirty="0" err="1"/>
              <a:t>protokolü</a:t>
            </a:r>
            <a:r>
              <a:rPr lang="en-US" dirty="0"/>
              <a:t> 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haberleşmektedir</a:t>
            </a:r>
            <a:r>
              <a:rPr lang="en-US" dirty="0"/>
              <a:t>. </a:t>
            </a:r>
            <a:r>
              <a:rPr lang="en-US" dirty="0" err="1"/>
              <a:t>Kısacası</a:t>
            </a:r>
            <a:r>
              <a:rPr lang="en-US" dirty="0"/>
              <a:t> </a:t>
            </a:r>
            <a:r>
              <a:rPr lang="en-US" b="1" dirty="0"/>
              <a:t>TCP/IP </a:t>
            </a:r>
            <a:r>
              <a:rPr lang="en-US" b="1" dirty="0" err="1"/>
              <a:t>protokolü</a:t>
            </a:r>
            <a:r>
              <a:rPr lang="en-US" dirty="0"/>
              <a:t>,</a:t>
            </a:r>
            <a:r>
              <a:rPr lang="en-US" b="1" dirty="0"/>
              <a:t> </a:t>
            </a:r>
            <a:r>
              <a:rPr lang="en-US" b="1" dirty="0" err="1"/>
              <a:t>bilgisayarlar</a:t>
            </a:r>
            <a:r>
              <a:rPr lang="en-US" b="1" dirty="0"/>
              <a:t> </a:t>
            </a:r>
            <a:r>
              <a:rPr lang="en-US" b="1" dirty="0" err="1"/>
              <a:t>arası</a:t>
            </a:r>
            <a:r>
              <a:rPr lang="en-US" b="1" dirty="0"/>
              <a:t> </a:t>
            </a:r>
            <a:r>
              <a:rPr lang="en-US" b="1" dirty="0" err="1"/>
              <a:t>veri</a:t>
            </a:r>
            <a:r>
              <a:rPr lang="en-US" b="1" dirty="0"/>
              <a:t> </a:t>
            </a:r>
            <a:r>
              <a:rPr lang="en-US" b="1" dirty="0" err="1"/>
              <a:t>iletişiminin</a:t>
            </a:r>
            <a:r>
              <a:rPr lang="en-US" b="1" dirty="0"/>
              <a:t> </a:t>
            </a:r>
            <a:r>
              <a:rPr lang="en-US" b="1" dirty="0" err="1"/>
              <a:t>kurallarını</a:t>
            </a:r>
            <a:r>
              <a:rPr lang="en-US" b="1" dirty="0"/>
              <a:t> </a:t>
            </a:r>
            <a:r>
              <a:rPr lang="en-US" b="1" dirty="0" err="1"/>
              <a:t>koyan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iletişim</a:t>
            </a:r>
            <a:r>
              <a:rPr lang="en-US" b="1" dirty="0"/>
              <a:t> </a:t>
            </a:r>
            <a:r>
              <a:rPr lang="en-US" b="1" dirty="0" err="1"/>
              <a:t>protokolleri</a:t>
            </a:r>
            <a:r>
              <a:rPr lang="en-US" b="1" dirty="0"/>
              <a:t> </a:t>
            </a:r>
            <a:r>
              <a:rPr lang="en-US" b="1" dirty="0" err="1"/>
              <a:t>bütünüdür</a:t>
            </a:r>
            <a:r>
              <a:rPr lang="en-US" dirty="0"/>
              <a:t>. 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306" y="774311"/>
            <a:ext cx="1457683" cy="14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76" y="1231569"/>
            <a:ext cx="7152006" cy="4496369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51" y="698680"/>
            <a:ext cx="1457683" cy="14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4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PROTOKOLÜ İŞLEYİŞİ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TCP/</a:t>
            </a:r>
            <a:r>
              <a:rPr lang="en-US" dirty="0" err="1"/>
              <a:t>IP'de</a:t>
            </a:r>
            <a:r>
              <a:rPr lang="en-US" dirty="0"/>
              <a:t>, </a:t>
            </a:r>
            <a:r>
              <a:rPr lang="en-US" dirty="0" err="1"/>
              <a:t>yollanan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katmanlara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paketlenerek</a:t>
            </a:r>
            <a:r>
              <a:rPr lang="en-US" dirty="0"/>
              <a:t> </a:t>
            </a:r>
            <a:r>
              <a:rPr lang="en-US" dirty="0" err="1"/>
              <a:t>yollanır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alıcıda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paketler</a:t>
            </a:r>
            <a:r>
              <a:rPr lang="en-US" dirty="0"/>
              <a:t> </a:t>
            </a:r>
            <a:r>
              <a:rPr lang="en-US" dirty="0" err="1"/>
              <a:t>teker</a:t>
            </a:r>
            <a:r>
              <a:rPr lang="en-US" dirty="0"/>
              <a:t> </a:t>
            </a:r>
            <a:r>
              <a:rPr lang="en-US" dirty="0" err="1"/>
              <a:t>teker</a:t>
            </a:r>
            <a:r>
              <a:rPr lang="en-US" dirty="0"/>
              <a:t> </a:t>
            </a:r>
            <a:r>
              <a:rPr lang="en-US" dirty="0" err="1"/>
              <a:t>açılıp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ulaştırılır</a:t>
            </a:r>
            <a:r>
              <a:rPr lang="en-US" dirty="0"/>
              <a:t>. Her </a:t>
            </a:r>
            <a:r>
              <a:rPr lang="en-US" dirty="0" err="1"/>
              <a:t>katmanda</a:t>
            </a:r>
            <a:r>
              <a:rPr lang="en-US" dirty="0"/>
              <a:t> </a:t>
            </a:r>
            <a:r>
              <a:rPr lang="en-US" dirty="0" err="1"/>
              <a:t>yollanan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türüne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(e-</a:t>
            </a:r>
            <a:r>
              <a:rPr lang="en-US" dirty="0" err="1"/>
              <a:t>posta</a:t>
            </a:r>
            <a:r>
              <a:rPr lang="en-US" dirty="0"/>
              <a:t>,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aktarımı</a:t>
            </a:r>
            <a:r>
              <a:rPr lang="en-US" dirty="0"/>
              <a:t>)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protokoller</a:t>
            </a:r>
            <a:r>
              <a:rPr lang="en-US" dirty="0"/>
              <a:t> </a:t>
            </a:r>
            <a:r>
              <a:rPr lang="en-US" dirty="0" err="1"/>
              <a:t>görev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 OSI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modelindeki</a:t>
            </a:r>
            <a:r>
              <a:rPr lang="en-US" dirty="0"/>
              <a:t> 7 </a:t>
            </a:r>
            <a:r>
              <a:rPr lang="en-US" dirty="0" err="1"/>
              <a:t>katmana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TCP/</a:t>
            </a:r>
            <a:r>
              <a:rPr lang="en-US" dirty="0" err="1"/>
              <a:t>IP’de</a:t>
            </a:r>
            <a:r>
              <a:rPr lang="en-US" dirty="0"/>
              <a:t> 4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mevcuttur</a:t>
            </a:r>
            <a:r>
              <a:rPr lang="en-US" dirty="0"/>
              <a:t>; </a:t>
            </a:r>
            <a:r>
              <a:rPr lang="en-US" b="1" dirty="0"/>
              <a:t>Application</a:t>
            </a:r>
            <a:r>
              <a:rPr lang="en-US" dirty="0"/>
              <a:t> </a:t>
            </a:r>
            <a:r>
              <a:rPr lang="en-US" b="1" dirty="0"/>
              <a:t>(</a:t>
            </a:r>
            <a:r>
              <a:rPr lang="en-US" b="1" dirty="0" err="1"/>
              <a:t>Uygulama</a:t>
            </a:r>
            <a:r>
              <a:rPr lang="en-US" b="1" dirty="0"/>
              <a:t>)</a:t>
            </a:r>
            <a:r>
              <a:rPr lang="en-US" dirty="0"/>
              <a:t>, </a:t>
            </a:r>
            <a:r>
              <a:rPr lang="en-US" b="1" dirty="0"/>
              <a:t>Transport (</a:t>
            </a:r>
            <a:r>
              <a:rPr lang="en-US" b="1" dirty="0" err="1"/>
              <a:t>Taşıma</a:t>
            </a:r>
            <a:r>
              <a:rPr lang="en-US" b="1" dirty="0"/>
              <a:t>)</a:t>
            </a:r>
            <a:r>
              <a:rPr lang="en-US" dirty="0"/>
              <a:t>,</a:t>
            </a:r>
            <a:r>
              <a:rPr lang="en-US" b="1" dirty="0"/>
              <a:t> Internet</a:t>
            </a:r>
            <a:r>
              <a:rPr lang="en-US" dirty="0"/>
              <a:t>, </a:t>
            </a:r>
            <a:r>
              <a:rPr lang="en-US" b="1" dirty="0"/>
              <a:t>Network Interface (</a:t>
            </a:r>
            <a:r>
              <a:rPr lang="en-US" b="1" dirty="0" err="1"/>
              <a:t>Ağ</a:t>
            </a:r>
            <a:r>
              <a:rPr lang="en-US" b="1" dirty="0"/>
              <a:t> </a:t>
            </a:r>
            <a:r>
              <a:rPr lang="en-US" b="1" dirty="0" err="1"/>
              <a:t>Arayüzü</a:t>
            </a:r>
            <a:r>
              <a:rPr lang="en-US" b="1" dirty="0"/>
              <a:t>)</a:t>
            </a:r>
            <a:r>
              <a:rPr lang="en-US" dirty="0"/>
              <a:t> . 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910" y="905714"/>
            <a:ext cx="1457683" cy="14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0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287" y="831613"/>
            <a:ext cx="7223515" cy="5279838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283" y="948846"/>
            <a:ext cx="1457683" cy="14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9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UYGULAMA KATMANI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 </a:t>
            </a:r>
            <a:r>
              <a:rPr lang="en-US" dirty="0" err="1"/>
              <a:t>katmanda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göndermek</a:t>
            </a:r>
            <a:r>
              <a:rPr lang="en-US" dirty="0"/>
              <a:t> </a:t>
            </a:r>
            <a:r>
              <a:rPr lang="en-US" dirty="0" err="1"/>
              <a:t>isteyen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kullandığı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 </a:t>
            </a:r>
            <a:r>
              <a:rPr lang="en-US" dirty="0" err="1"/>
              <a:t>biçimi</a:t>
            </a:r>
            <a:r>
              <a:rPr lang="en-US" dirty="0"/>
              <a:t> </a:t>
            </a:r>
            <a:r>
              <a:rPr lang="en-US" dirty="0" err="1"/>
              <a:t>bulunarak</a:t>
            </a:r>
            <a:r>
              <a:rPr lang="en-US" dirty="0"/>
              <a:t> </a:t>
            </a:r>
            <a:r>
              <a:rPr lang="en-US" dirty="0" err="1"/>
              <a:t>gönderilen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  </a:t>
            </a:r>
            <a:r>
              <a:rPr lang="en-US" dirty="0" err="1"/>
              <a:t>türüne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 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protokoller</a:t>
            </a:r>
            <a:r>
              <a:rPr lang="en-US" dirty="0"/>
              <a:t> </a:t>
            </a:r>
            <a:r>
              <a:rPr lang="en-US" dirty="0" err="1"/>
              <a:t>çalıştırılır</a:t>
            </a:r>
            <a:r>
              <a:rPr lang="en-US" dirty="0"/>
              <a:t> (HTTP,  SMTP, FTP, Telnet, vs.) </a:t>
            </a:r>
            <a:r>
              <a:rPr lang="en-US" dirty="0" err="1"/>
              <a:t>ve</a:t>
            </a:r>
            <a:r>
              <a:rPr lang="en-US" dirty="0"/>
              <a:t>  </a:t>
            </a:r>
            <a:r>
              <a:rPr lang="en-US" dirty="0" err="1"/>
              <a:t>programlarla</a:t>
            </a:r>
            <a:r>
              <a:rPr lang="en-US" dirty="0"/>
              <a:t> </a:t>
            </a:r>
            <a:r>
              <a:rPr lang="en-US" dirty="0" err="1"/>
              <a:t>Taşıma</a:t>
            </a:r>
            <a:r>
              <a:rPr lang="en-US" dirty="0"/>
              <a:t> </a:t>
            </a:r>
            <a:r>
              <a:rPr lang="en-US" dirty="0" err="1"/>
              <a:t>protokollerinin</a:t>
            </a:r>
            <a:r>
              <a:rPr lang="en-US" dirty="0"/>
              <a:t> </a:t>
            </a:r>
            <a:r>
              <a:rPr lang="en-US" dirty="0" err="1"/>
              <a:t>haberleşmesi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.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Katmanı</a:t>
            </a:r>
            <a:r>
              <a:rPr lang="en-US" dirty="0"/>
              <a:t> </a:t>
            </a:r>
            <a:r>
              <a:rPr lang="en-US" dirty="0" err="1"/>
              <a:t>Taşıma</a:t>
            </a:r>
            <a:r>
              <a:rPr lang="en-US" dirty="0"/>
              <a:t> </a:t>
            </a:r>
            <a:r>
              <a:rPr lang="en-US" dirty="0" err="1"/>
              <a:t>Katmanıyla</a:t>
            </a:r>
            <a:r>
              <a:rPr lang="en-US" dirty="0"/>
              <a:t> </a:t>
            </a:r>
            <a:r>
              <a:rPr lang="en-US" dirty="0" err="1"/>
              <a:t>portlar</a:t>
            </a:r>
            <a:r>
              <a:rPr lang="en-US" dirty="0"/>
              <a:t> </a:t>
            </a:r>
            <a:r>
              <a:rPr lang="en-US" dirty="0" err="1"/>
              <a:t>aracılığıyla</a:t>
            </a:r>
            <a:r>
              <a:rPr lang="en-US" dirty="0"/>
              <a:t> </a:t>
            </a:r>
            <a:r>
              <a:rPr lang="en-US" dirty="0" err="1"/>
              <a:t>haberleşir</a:t>
            </a:r>
            <a:r>
              <a:rPr lang="en-US" dirty="0"/>
              <a:t>. </a:t>
            </a:r>
            <a:r>
              <a:rPr lang="en-US" dirty="0" err="1"/>
              <a:t>Portlar</a:t>
            </a:r>
            <a:r>
              <a:rPr lang="en-US" dirty="0"/>
              <a:t> </a:t>
            </a:r>
            <a:r>
              <a:rPr lang="en-US" dirty="0" err="1"/>
              <a:t>numaralandırılmış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uygulamalardır</a:t>
            </a:r>
            <a:r>
              <a:rPr lang="en-US" dirty="0"/>
              <a:t> (HTTP:80, FTP:21, vs.)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Taşıma</a:t>
            </a:r>
            <a:r>
              <a:rPr lang="en-US" dirty="0"/>
              <a:t> </a:t>
            </a:r>
            <a:r>
              <a:rPr lang="en-US" dirty="0" err="1"/>
              <a:t>Katmanında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içeriğinin</a:t>
            </a:r>
            <a:r>
              <a:rPr lang="en-US" dirty="0"/>
              <a:t> </a:t>
            </a:r>
            <a:r>
              <a:rPr lang="en-US" dirty="0" err="1"/>
              <a:t>türünün</a:t>
            </a:r>
            <a:r>
              <a:rPr lang="en-US" dirty="0"/>
              <a:t> </a:t>
            </a:r>
            <a:r>
              <a:rPr lang="en-US" dirty="0" err="1"/>
              <a:t>anlaşılmasında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oynar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89" y="618518"/>
            <a:ext cx="1457683" cy="14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8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TAŞIMA KATMANI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ne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gönderildiğini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</a:t>
            </a:r>
            <a:r>
              <a:rPr lang="en-US" b="1" dirty="0"/>
              <a:t> TCP  (Transmission Control Protocol)</a:t>
            </a:r>
            <a:r>
              <a:rPr lang="en-US" dirty="0"/>
              <a:t> </a:t>
            </a:r>
            <a:r>
              <a:rPr lang="en-US" dirty="0" err="1"/>
              <a:t>ve</a:t>
            </a:r>
            <a:r>
              <a:rPr lang="en-US" dirty="0"/>
              <a:t> </a:t>
            </a:r>
            <a:r>
              <a:rPr lang="en-US" b="1" dirty="0"/>
              <a:t>UDP (User Datagram Protocol)</a:t>
            </a:r>
            <a:r>
              <a:rPr lang="en-US" dirty="0"/>
              <a:t> </a:t>
            </a:r>
            <a:r>
              <a:rPr lang="en-US" dirty="0" err="1"/>
              <a:t>protokolleri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katmanda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 TCP </a:t>
            </a:r>
            <a:r>
              <a:rPr lang="en-US" dirty="0" err="1"/>
              <a:t>ve</a:t>
            </a:r>
            <a:r>
              <a:rPr lang="en-US" dirty="0"/>
              <a:t> UDP </a:t>
            </a:r>
            <a:r>
              <a:rPr lang="en-US" dirty="0" err="1"/>
              <a:t>iletim</a:t>
            </a:r>
            <a:r>
              <a:rPr lang="en-US" dirty="0"/>
              <a:t> </a:t>
            </a:r>
            <a:r>
              <a:rPr lang="en-US" dirty="0" err="1"/>
              <a:t>esnasında</a:t>
            </a:r>
            <a:r>
              <a:rPr lang="en-US" dirty="0"/>
              <a:t> </a:t>
            </a:r>
            <a:r>
              <a:rPr lang="en-US" dirty="0" err="1"/>
              <a:t>veriye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bilgilerinin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 </a:t>
            </a:r>
            <a:r>
              <a:rPr lang="en-US" b="1" dirty="0" err="1"/>
              <a:t>başlık</a:t>
            </a:r>
            <a:r>
              <a:rPr lang="en-US" b="1" dirty="0"/>
              <a:t> (header)</a:t>
            </a:r>
            <a:r>
              <a:rPr lang="en-US" dirty="0"/>
              <a:t>  </a:t>
            </a:r>
            <a:r>
              <a:rPr lang="en-US" dirty="0" err="1"/>
              <a:t>ekler</a:t>
            </a:r>
            <a:r>
              <a:rPr lang="en-US" dirty="0"/>
              <a:t>. TCP, </a:t>
            </a:r>
            <a:r>
              <a:rPr lang="en-US" dirty="0" err="1"/>
              <a:t>kayıpsız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gönderimi</a:t>
            </a:r>
            <a:r>
              <a:rPr lang="en-US" dirty="0"/>
              <a:t> </a:t>
            </a:r>
            <a:r>
              <a:rPr lang="en-US" dirty="0" err="1"/>
              <a:t>sağlayabilmek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protokoldür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06" y="774311"/>
            <a:ext cx="1457683" cy="14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7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İnternet </a:t>
            </a:r>
            <a:r>
              <a:rPr lang="en-US" b="1" dirty="0" err="1" smtClean="0"/>
              <a:t>Katmanı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Bu </a:t>
            </a:r>
            <a:r>
              <a:rPr lang="en-US" dirty="0" err="1"/>
              <a:t>katmanda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IP </a:t>
            </a:r>
            <a:r>
              <a:rPr lang="en-US" dirty="0" err="1"/>
              <a:t>adresleri</a:t>
            </a:r>
            <a:r>
              <a:rPr lang="en-US" dirty="0"/>
              <a:t> </a:t>
            </a:r>
            <a:r>
              <a:rPr lang="en-US" dirty="0" err="1"/>
              <a:t>veriye</a:t>
            </a:r>
            <a:r>
              <a:rPr lang="en-US" dirty="0"/>
              <a:t> </a:t>
            </a:r>
            <a:r>
              <a:rPr lang="en-US" dirty="0" err="1"/>
              <a:t>eklenerek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bilgisayara</a:t>
            </a:r>
            <a:r>
              <a:rPr lang="en-US" dirty="0"/>
              <a:t> </a:t>
            </a:r>
            <a:r>
              <a:rPr lang="en-US" dirty="0" err="1"/>
              <a:t>gönderileceği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gönderilen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 </a:t>
            </a:r>
            <a:r>
              <a:rPr lang="en-US" b="1" dirty="0" err="1"/>
              <a:t>Veri</a:t>
            </a:r>
            <a:r>
              <a:rPr lang="en-US" b="1" dirty="0"/>
              <a:t> </a:t>
            </a:r>
            <a:r>
              <a:rPr lang="en-US" b="1" dirty="0" err="1"/>
              <a:t>Bloğu</a:t>
            </a:r>
            <a:r>
              <a:rPr lang="en-US" b="1" dirty="0"/>
              <a:t> (Datagram)</a:t>
            </a:r>
            <a:r>
              <a:rPr lang="en-US" dirty="0"/>
              <a:t> </a:t>
            </a:r>
            <a:r>
              <a:rPr lang="en-US" dirty="0" err="1"/>
              <a:t>halini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 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359" y="774311"/>
            <a:ext cx="1457683" cy="14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7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Ağ</a:t>
            </a:r>
            <a:r>
              <a:rPr lang="en-US" b="1" dirty="0"/>
              <a:t> </a:t>
            </a:r>
            <a:r>
              <a:rPr lang="en-US" b="1" dirty="0" err="1"/>
              <a:t>Arayüzü</a:t>
            </a:r>
            <a:r>
              <a:rPr lang="en-US" b="1" dirty="0"/>
              <a:t> </a:t>
            </a:r>
            <a:r>
              <a:rPr lang="en-US" b="1" dirty="0" err="1"/>
              <a:t>Katmanı</a:t>
            </a:r>
            <a:r>
              <a:rPr lang="en-US" dirty="0"/>
              <a:t> 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 </a:t>
            </a:r>
            <a:r>
              <a:rPr lang="en-US" dirty="0" err="1"/>
              <a:t>katmanda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kablo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alacağı</a:t>
            </a:r>
            <a:r>
              <a:rPr lang="en-US" dirty="0"/>
              <a:t> </a:t>
            </a:r>
            <a:r>
              <a:rPr lang="en-US" dirty="0" err="1"/>
              <a:t>yapıyı</a:t>
            </a:r>
            <a:r>
              <a:rPr lang="en-US" dirty="0"/>
              <a:t> </a:t>
            </a:r>
            <a:r>
              <a:rPr lang="en-US" dirty="0" err="1"/>
              <a:t>tanımlayarak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sıfırların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görüntülenmesi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. Ethernet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Katmanında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iletiminin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görünümünü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kablolu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teknolojisidir</a:t>
            </a:r>
            <a:r>
              <a:rPr lang="en-US" dirty="0"/>
              <a:t>. 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77" y="774311"/>
            <a:ext cx="1457683" cy="14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5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47</TotalTime>
  <Words>171</Words>
  <Application>Microsoft Office PowerPoint</Application>
  <PresentationFormat>Geniş ekran</PresentationFormat>
  <Paragraphs>21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Devre</vt:lpstr>
      <vt:lpstr>TCP/IP PROTOKOLÜ </vt:lpstr>
      <vt:lpstr>TCP/IP NEDİR? </vt:lpstr>
      <vt:lpstr>PowerPoint Sunusu</vt:lpstr>
      <vt:lpstr>TCP/IP PROTOKOLÜ İŞLEYİŞİ</vt:lpstr>
      <vt:lpstr>PowerPoint Sunusu</vt:lpstr>
      <vt:lpstr>UYGULAMA KATMANI</vt:lpstr>
      <vt:lpstr>TAŞIMA KATMANI</vt:lpstr>
      <vt:lpstr>İnternet Katmanı</vt:lpstr>
      <vt:lpstr>Ağ Arayüzü Katmanı </vt:lpstr>
      <vt:lpstr>SERVER(SUNUCU) VE CLİENT(İSTEMCİ) MİMARİSİ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 PROTOKOLÜ</dc:title>
  <dc:creator>Eren Postacı - Doruk Otomasyon</dc:creator>
  <cp:lastModifiedBy>Eren Postacı - Doruk Otomasyon</cp:lastModifiedBy>
  <cp:revision>3</cp:revision>
  <dcterms:created xsi:type="dcterms:W3CDTF">2021-05-25T07:18:09Z</dcterms:created>
  <dcterms:modified xsi:type="dcterms:W3CDTF">2021-05-25T08:05:42Z</dcterms:modified>
</cp:coreProperties>
</file>