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0" r:id="rId15"/>
    <p:sldId id="268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sin Oyetoy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07T21:43:43.637" idx="1">
    <p:pos x="5760" y="0"/>
    <p:text>Content or Agenda will be a better caption here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07T21:43:43.637" idx="3">
    <p:pos x="5760" y="0"/>
    <p:text>Content or Agenda will be a better caption here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1-07T21:50:54.531" idx="2">
    <p:pos x="5561" y="-63"/>
    <p:text>1. 
Pls. write CBR in full..
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7765AC-FB72-5748-B10C-4C7C1B84AB92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F3E1C-001E-884E-B9B4-9CC242E1C207}">
      <dgm:prSet phldrT="[Text]"/>
      <dgm:spPr/>
      <dgm:t>
        <a:bodyPr/>
        <a:lstStyle/>
        <a:p>
          <a:r>
            <a:rPr lang="en-US" dirty="0" smtClean="0"/>
            <a:t>CBR</a:t>
          </a:r>
          <a:endParaRPr lang="en-US" dirty="0"/>
        </a:p>
      </dgm:t>
    </dgm:pt>
    <dgm:pt modelId="{E4784C4E-23FE-A04B-9DB5-4655C1EA4979}" type="parTrans" cxnId="{D251DC0F-2C6D-5245-9D25-3FA40CB6C0D6}">
      <dgm:prSet/>
      <dgm:spPr/>
      <dgm:t>
        <a:bodyPr/>
        <a:lstStyle/>
        <a:p>
          <a:endParaRPr lang="en-US"/>
        </a:p>
      </dgm:t>
    </dgm:pt>
    <dgm:pt modelId="{9C1ABFF9-689F-5B49-9642-87813C88C5B8}" type="sibTrans" cxnId="{D251DC0F-2C6D-5245-9D25-3FA40CB6C0D6}">
      <dgm:prSet/>
      <dgm:spPr/>
      <dgm:t>
        <a:bodyPr/>
        <a:lstStyle/>
        <a:p>
          <a:endParaRPr lang="en-US"/>
        </a:p>
      </dgm:t>
    </dgm:pt>
    <dgm:pt modelId="{F86C4DEE-ADC3-7D49-ACFC-E41E97E3CF8F}">
      <dgm:prSet phldrT="[Text]"/>
      <dgm:spPr/>
      <dgm:t>
        <a:bodyPr/>
        <a:lstStyle/>
        <a:p>
          <a:r>
            <a:rPr lang="en-US" dirty="0" smtClean="0"/>
            <a:t>Conclusion Algorithm </a:t>
          </a:r>
          <a:endParaRPr lang="en-US" dirty="0"/>
        </a:p>
      </dgm:t>
    </dgm:pt>
    <dgm:pt modelId="{18425073-315E-2444-A926-A3DB6316A64D}" type="sibTrans" cxnId="{BDF7C390-965A-6B4D-9995-09EA7E44687B}">
      <dgm:prSet/>
      <dgm:spPr/>
      <dgm:t>
        <a:bodyPr/>
        <a:lstStyle/>
        <a:p>
          <a:endParaRPr lang="en-US"/>
        </a:p>
      </dgm:t>
    </dgm:pt>
    <dgm:pt modelId="{DB281667-0079-5B46-942F-569C9F02212C}" type="parTrans" cxnId="{BDF7C390-965A-6B4D-9995-09EA7E44687B}">
      <dgm:prSet/>
      <dgm:spPr/>
      <dgm:t>
        <a:bodyPr/>
        <a:lstStyle/>
        <a:p>
          <a:endParaRPr lang="en-US"/>
        </a:p>
      </dgm:t>
    </dgm:pt>
    <dgm:pt modelId="{D272D768-177E-394E-A7BF-75B845776541}">
      <dgm:prSet phldrT="[Text]"/>
      <dgm:spPr/>
      <dgm:t>
        <a:bodyPr/>
        <a:lstStyle/>
        <a:p>
          <a:r>
            <a:rPr lang="en-US" dirty="0" smtClean="0"/>
            <a:t>Reduction Algorithm</a:t>
          </a:r>
          <a:endParaRPr lang="en-US" dirty="0"/>
        </a:p>
      </dgm:t>
    </dgm:pt>
    <dgm:pt modelId="{CB3D00D1-7ADB-6E40-8687-1B539D3C3055}" type="sibTrans" cxnId="{710B4D9E-60F6-3849-B829-702EF2BA4871}">
      <dgm:prSet/>
      <dgm:spPr/>
      <dgm:t>
        <a:bodyPr/>
        <a:lstStyle/>
        <a:p>
          <a:endParaRPr lang="en-US"/>
        </a:p>
      </dgm:t>
    </dgm:pt>
    <dgm:pt modelId="{4AFE6B13-BC22-B844-8ACE-DBCAE2487C91}" type="parTrans" cxnId="{710B4D9E-60F6-3849-B829-702EF2BA4871}">
      <dgm:prSet/>
      <dgm:spPr/>
      <dgm:t>
        <a:bodyPr/>
        <a:lstStyle/>
        <a:p>
          <a:endParaRPr lang="en-US"/>
        </a:p>
      </dgm:t>
    </dgm:pt>
    <dgm:pt modelId="{B67BBDC9-1176-F642-89AF-E77A49D7A080}">
      <dgm:prSet phldrT="[Text]"/>
      <dgm:spPr/>
      <dgm:t>
        <a:bodyPr/>
        <a:lstStyle/>
        <a:p>
          <a:r>
            <a:rPr lang="en-US" dirty="0" smtClean="0"/>
            <a:t>Learn Algorithm</a:t>
          </a:r>
          <a:endParaRPr lang="en-US" dirty="0"/>
        </a:p>
      </dgm:t>
    </dgm:pt>
    <dgm:pt modelId="{25DCCF89-39AE-2246-92FC-0F5874BAF6AC}" type="parTrans" cxnId="{A87DB9AD-C69C-0B41-A626-57BE63D3624F}">
      <dgm:prSet/>
      <dgm:spPr/>
      <dgm:t>
        <a:bodyPr/>
        <a:lstStyle/>
        <a:p>
          <a:endParaRPr lang="en-US"/>
        </a:p>
      </dgm:t>
    </dgm:pt>
    <dgm:pt modelId="{96973B83-058F-1346-89FD-DD80169D4811}" type="sibTrans" cxnId="{A87DB9AD-C69C-0B41-A626-57BE63D3624F}">
      <dgm:prSet/>
      <dgm:spPr/>
      <dgm:t>
        <a:bodyPr/>
        <a:lstStyle/>
        <a:p>
          <a:endParaRPr lang="en-US"/>
        </a:p>
      </dgm:t>
    </dgm:pt>
    <dgm:pt modelId="{3223AAEA-8946-304D-82CE-A4981BE96B6A}" type="pres">
      <dgm:prSet presAssocID="{737765AC-FB72-5748-B10C-4C7C1B84AB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nb-NO"/>
        </a:p>
      </dgm:t>
    </dgm:pt>
    <dgm:pt modelId="{357E2DF8-10FE-234B-B3C0-8EE24B276B20}" type="pres">
      <dgm:prSet presAssocID="{E11F3E1C-001E-884E-B9B4-9CC242E1C207}" presName="hierRoot1" presStyleCnt="0"/>
      <dgm:spPr/>
    </dgm:pt>
    <dgm:pt modelId="{3BDA0631-4628-C741-9E1A-6D2DD6E4D9AB}" type="pres">
      <dgm:prSet presAssocID="{E11F3E1C-001E-884E-B9B4-9CC242E1C207}" presName="composite" presStyleCnt="0"/>
      <dgm:spPr/>
    </dgm:pt>
    <dgm:pt modelId="{3EA2FCF7-4A5B-A147-B2E5-D308757E2964}" type="pres">
      <dgm:prSet presAssocID="{E11F3E1C-001E-884E-B9B4-9CC242E1C207}" presName="background" presStyleLbl="node0" presStyleIdx="0" presStyleCnt="1"/>
      <dgm:spPr/>
    </dgm:pt>
    <dgm:pt modelId="{B1916927-71A2-184F-997E-814435F7E7C3}" type="pres">
      <dgm:prSet presAssocID="{E11F3E1C-001E-884E-B9B4-9CC242E1C20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nb-NO"/>
        </a:p>
      </dgm:t>
    </dgm:pt>
    <dgm:pt modelId="{92E160CB-7EE2-F54D-9BCD-29CAEDDD4398}" type="pres">
      <dgm:prSet presAssocID="{E11F3E1C-001E-884E-B9B4-9CC242E1C207}" presName="hierChild2" presStyleCnt="0"/>
      <dgm:spPr/>
    </dgm:pt>
    <dgm:pt modelId="{F29F9BA7-AFC9-FA4D-A272-2B0F5C3FB822}" type="pres">
      <dgm:prSet presAssocID="{DB281667-0079-5B46-942F-569C9F02212C}" presName="Name10" presStyleLbl="parChTrans1D2" presStyleIdx="0" presStyleCnt="3"/>
      <dgm:spPr/>
      <dgm:t>
        <a:bodyPr/>
        <a:lstStyle/>
        <a:p>
          <a:endParaRPr lang="nb-NO"/>
        </a:p>
      </dgm:t>
    </dgm:pt>
    <dgm:pt modelId="{D9517ADD-BB42-6743-BCD3-AF9E62C6219D}" type="pres">
      <dgm:prSet presAssocID="{F86C4DEE-ADC3-7D49-ACFC-E41E97E3CF8F}" presName="hierRoot2" presStyleCnt="0"/>
      <dgm:spPr/>
    </dgm:pt>
    <dgm:pt modelId="{2015FF21-4C68-DE4D-B24C-E972DF40E1C1}" type="pres">
      <dgm:prSet presAssocID="{F86C4DEE-ADC3-7D49-ACFC-E41E97E3CF8F}" presName="composite2" presStyleCnt="0"/>
      <dgm:spPr/>
    </dgm:pt>
    <dgm:pt modelId="{1E7CB98A-736F-FE43-8939-0F4F011B0B30}" type="pres">
      <dgm:prSet presAssocID="{F86C4DEE-ADC3-7D49-ACFC-E41E97E3CF8F}" presName="background2" presStyleLbl="node2" presStyleIdx="0" presStyleCnt="3"/>
      <dgm:spPr/>
    </dgm:pt>
    <dgm:pt modelId="{D7E5E75A-2F4E-7646-B1F0-9B5A13F80B89}" type="pres">
      <dgm:prSet presAssocID="{F86C4DEE-ADC3-7D49-ACFC-E41E97E3CF8F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0A418-FCBC-C347-89EC-431AA8C9C399}" type="pres">
      <dgm:prSet presAssocID="{F86C4DEE-ADC3-7D49-ACFC-E41E97E3CF8F}" presName="hierChild3" presStyleCnt="0"/>
      <dgm:spPr/>
    </dgm:pt>
    <dgm:pt modelId="{4946E402-A070-7F44-886E-ADF4D83D5A92}" type="pres">
      <dgm:prSet presAssocID="{4AFE6B13-BC22-B844-8ACE-DBCAE2487C91}" presName="Name10" presStyleLbl="parChTrans1D2" presStyleIdx="1" presStyleCnt="3"/>
      <dgm:spPr/>
      <dgm:t>
        <a:bodyPr/>
        <a:lstStyle/>
        <a:p>
          <a:endParaRPr lang="nb-NO"/>
        </a:p>
      </dgm:t>
    </dgm:pt>
    <dgm:pt modelId="{BB02F9EC-943E-114A-925F-D7CAA7A02024}" type="pres">
      <dgm:prSet presAssocID="{D272D768-177E-394E-A7BF-75B845776541}" presName="hierRoot2" presStyleCnt="0"/>
      <dgm:spPr/>
    </dgm:pt>
    <dgm:pt modelId="{7EFC836C-65A8-5341-8979-E84001E0E105}" type="pres">
      <dgm:prSet presAssocID="{D272D768-177E-394E-A7BF-75B845776541}" presName="composite2" presStyleCnt="0"/>
      <dgm:spPr/>
    </dgm:pt>
    <dgm:pt modelId="{24EAFA50-69A9-9E45-8CDB-299E343B726B}" type="pres">
      <dgm:prSet presAssocID="{D272D768-177E-394E-A7BF-75B845776541}" presName="background2" presStyleLbl="node2" presStyleIdx="1" presStyleCnt="3"/>
      <dgm:spPr/>
    </dgm:pt>
    <dgm:pt modelId="{9E41880B-CC4F-A34B-9848-743D3197F954}" type="pres">
      <dgm:prSet presAssocID="{D272D768-177E-394E-A7BF-75B845776541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00320-AB4F-B24D-B88E-A6BAE65911AA}" type="pres">
      <dgm:prSet presAssocID="{D272D768-177E-394E-A7BF-75B845776541}" presName="hierChild3" presStyleCnt="0"/>
      <dgm:spPr/>
    </dgm:pt>
    <dgm:pt modelId="{F318F3C4-949B-F64D-9E29-8FDCB2343706}" type="pres">
      <dgm:prSet presAssocID="{25DCCF89-39AE-2246-92FC-0F5874BAF6AC}" presName="Name10" presStyleLbl="parChTrans1D2" presStyleIdx="2" presStyleCnt="3"/>
      <dgm:spPr/>
      <dgm:t>
        <a:bodyPr/>
        <a:lstStyle/>
        <a:p>
          <a:endParaRPr lang="nb-NO"/>
        </a:p>
      </dgm:t>
    </dgm:pt>
    <dgm:pt modelId="{01A8419B-63BC-7D4D-95F5-662D6773F992}" type="pres">
      <dgm:prSet presAssocID="{B67BBDC9-1176-F642-89AF-E77A49D7A080}" presName="hierRoot2" presStyleCnt="0"/>
      <dgm:spPr/>
    </dgm:pt>
    <dgm:pt modelId="{3EC9E034-AB96-1D46-A907-8B5A2BC179BE}" type="pres">
      <dgm:prSet presAssocID="{B67BBDC9-1176-F642-89AF-E77A49D7A080}" presName="composite2" presStyleCnt="0"/>
      <dgm:spPr/>
    </dgm:pt>
    <dgm:pt modelId="{6848F936-7C5B-834A-86A5-A38A1CB9F8A3}" type="pres">
      <dgm:prSet presAssocID="{B67BBDC9-1176-F642-89AF-E77A49D7A080}" presName="background2" presStyleLbl="node2" presStyleIdx="2" presStyleCnt="3"/>
      <dgm:spPr/>
    </dgm:pt>
    <dgm:pt modelId="{BCAC5743-EF4E-B342-BD27-822C4B791A22}" type="pres">
      <dgm:prSet presAssocID="{B67BBDC9-1176-F642-89AF-E77A49D7A080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nb-NO"/>
        </a:p>
      </dgm:t>
    </dgm:pt>
    <dgm:pt modelId="{C4859783-EF7D-074E-A8E0-95BE432D7B20}" type="pres">
      <dgm:prSet presAssocID="{B67BBDC9-1176-F642-89AF-E77A49D7A080}" presName="hierChild3" presStyleCnt="0"/>
      <dgm:spPr/>
    </dgm:pt>
  </dgm:ptLst>
  <dgm:cxnLst>
    <dgm:cxn modelId="{BDF7C390-965A-6B4D-9995-09EA7E44687B}" srcId="{E11F3E1C-001E-884E-B9B4-9CC242E1C207}" destId="{F86C4DEE-ADC3-7D49-ACFC-E41E97E3CF8F}" srcOrd="0" destOrd="0" parTransId="{DB281667-0079-5B46-942F-569C9F02212C}" sibTransId="{18425073-315E-2444-A926-A3DB6316A64D}"/>
    <dgm:cxn modelId="{07E9CDAE-69F9-AD46-8C11-69A6834D35B4}" type="presOf" srcId="{737765AC-FB72-5748-B10C-4C7C1B84AB92}" destId="{3223AAEA-8946-304D-82CE-A4981BE96B6A}" srcOrd="0" destOrd="0" presId="urn:microsoft.com/office/officeart/2005/8/layout/hierarchy1"/>
    <dgm:cxn modelId="{3D3AA99D-0349-6B45-86FF-E5278368845A}" type="presOf" srcId="{B67BBDC9-1176-F642-89AF-E77A49D7A080}" destId="{BCAC5743-EF4E-B342-BD27-822C4B791A22}" srcOrd="0" destOrd="0" presId="urn:microsoft.com/office/officeart/2005/8/layout/hierarchy1"/>
    <dgm:cxn modelId="{8BC50F7B-528D-8D45-9EDA-FF38C0EE796C}" type="presOf" srcId="{4AFE6B13-BC22-B844-8ACE-DBCAE2487C91}" destId="{4946E402-A070-7F44-886E-ADF4D83D5A92}" srcOrd="0" destOrd="0" presId="urn:microsoft.com/office/officeart/2005/8/layout/hierarchy1"/>
    <dgm:cxn modelId="{BA515D41-A137-3A42-9141-C1255347C7F2}" type="presOf" srcId="{DB281667-0079-5B46-942F-569C9F02212C}" destId="{F29F9BA7-AFC9-FA4D-A272-2B0F5C3FB822}" srcOrd="0" destOrd="0" presId="urn:microsoft.com/office/officeart/2005/8/layout/hierarchy1"/>
    <dgm:cxn modelId="{D251DC0F-2C6D-5245-9D25-3FA40CB6C0D6}" srcId="{737765AC-FB72-5748-B10C-4C7C1B84AB92}" destId="{E11F3E1C-001E-884E-B9B4-9CC242E1C207}" srcOrd="0" destOrd="0" parTransId="{E4784C4E-23FE-A04B-9DB5-4655C1EA4979}" sibTransId="{9C1ABFF9-689F-5B49-9642-87813C88C5B8}"/>
    <dgm:cxn modelId="{06886E1B-6286-9C4E-B164-A9E69C5B735E}" type="presOf" srcId="{D272D768-177E-394E-A7BF-75B845776541}" destId="{9E41880B-CC4F-A34B-9848-743D3197F954}" srcOrd="0" destOrd="0" presId="urn:microsoft.com/office/officeart/2005/8/layout/hierarchy1"/>
    <dgm:cxn modelId="{710B4D9E-60F6-3849-B829-702EF2BA4871}" srcId="{E11F3E1C-001E-884E-B9B4-9CC242E1C207}" destId="{D272D768-177E-394E-A7BF-75B845776541}" srcOrd="1" destOrd="0" parTransId="{4AFE6B13-BC22-B844-8ACE-DBCAE2487C91}" sibTransId="{CB3D00D1-7ADB-6E40-8687-1B539D3C3055}"/>
    <dgm:cxn modelId="{8F8014C3-3836-5947-98BB-939319EDE2D3}" type="presOf" srcId="{E11F3E1C-001E-884E-B9B4-9CC242E1C207}" destId="{B1916927-71A2-184F-997E-814435F7E7C3}" srcOrd="0" destOrd="0" presId="urn:microsoft.com/office/officeart/2005/8/layout/hierarchy1"/>
    <dgm:cxn modelId="{5C19EEC1-C5CD-D146-8CD0-25963898CC87}" type="presOf" srcId="{F86C4DEE-ADC3-7D49-ACFC-E41E97E3CF8F}" destId="{D7E5E75A-2F4E-7646-B1F0-9B5A13F80B89}" srcOrd="0" destOrd="0" presId="urn:microsoft.com/office/officeart/2005/8/layout/hierarchy1"/>
    <dgm:cxn modelId="{A87DB9AD-C69C-0B41-A626-57BE63D3624F}" srcId="{E11F3E1C-001E-884E-B9B4-9CC242E1C207}" destId="{B67BBDC9-1176-F642-89AF-E77A49D7A080}" srcOrd="2" destOrd="0" parTransId="{25DCCF89-39AE-2246-92FC-0F5874BAF6AC}" sibTransId="{96973B83-058F-1346-89FD-DD80169D4811}"/>
    <dgm:cxn modelId="{28A93E29-B618-2F47-A9C5-FCE415C29E1A}" type="presOf" srcId="{25DCCF89-39AE-2246-92FC-0F5874BAF6AC}" destId="{F318F3C4-949B-F64D-9E29-8FDCB2343706}" srcOrd="0" destOrd="0" presId="urn:microsoft.com/office/officeart/2005/8/layout/hierarchy1"/>
    <dgm:cxn modelId="{8032094F-9C11-7649-8C11-CE60DCCC57A3}" type="presParOf" srcId="{3223AAEA-8946-304D-82CE-A4981BE96B6A}" destId="{357E2DF8-10FE-234B-B3C0-8EE24B276B20}" srcOrd="0" destOrd="0" presId="urn:microsoft.com/office/officeart/2005/8/layout/hierarchy1"/>
    <dgm:cxn modelId="{22321DDE-1D7C-C34B-A795-45D491CC34A0}" type="presParOf" srcId="{357E2DF8-10FE-234B-B3C0-8EE24B276B20}" destId="{3BDA0631-4628-C741-9E1A-6D2DD6E4D9AB}" srcOrd="0" destOrd="0" presId="urn:microsoft.com/office/officeart/2005/8/layout/hierarchy1"/>
    <dgm:cxn modelId="{F5A4F07A-BCF2-D14F-9F07-9E0619417E8E}" type="presParOf" srcId="{3BDA0631-4628-C741-9E1A-6D2DD6E4D9AB}" destId="{3EA2FCF7-4A5B-A147-B2E5-D308757E2964}" srcOrd="0" destOrd="0" presId="urn:microsoft.com/office/officeart/2005/8/layout/hierarchy1"/>
    <dgm:cxn modelId="{44FB504C-1066-964C-9DA4-E6A847209ADD}" type="presParOf" srcId="{3BDA0631-4628-C741-9E1A-6D2DD6E4D9AB}" destId="{B1916927-71A2-184F-997E-814435F7E7C3}" srcOrd="1" destOrd="0" presId="urn:microsoft.com/office/officeart/2005/8/layout/hierarchy1"/>
    <dgm:cxn modelId="{8E96D0C0-1C2B-8D43-97AA-1B661DE1D394}" type="presParOf" srcId="{357E2DF8-10FE-234B-B3C0-8EE24B276B20}" destId="{92E160CB-7EE2-F54D-9BCD-29CAEDDD4398}" srcOrd="1" destOrd="0" presId="urn:microsoft.com/office/officeart/2005/8/layout/hierarchy1"/>
    <dgm:cxn modelId="{0EA101C4-838A-F743-80AC-D24989CC4B7B}" type="presParOf" srcId="{92E160CB-7EE2-F54D-9BCD-29CAEDDD4398}" destId="{F29F9BA7-AFC9-FA4D-A272-2B0F5C3FB822}" srcOrd="0" destOrd="0" presId="urn:microsoft.com/office/officeart/2005/8/layout/hierarchy1"/>
    <dgm:cxn modelId="{F4AAB894-5D8E-6540-A4B3-695C94FF7EBD}" type="presParOf" srcId="{92E160CB-7EE2-F54D-9BCD-29CAEDDD4398}" destId="{D9517ADD-BB42-6743-BCD3-AF9E62C6219D}" srcOrd="1" destOrd="0" presId="urn:microsoft.com/office/officeart/2005/8/layout/hierarchy1"/>
    <dgm:cxn modelId="{3B58A46C-C90A-4646-8CF1-B46771ACFF15}" type="presParOf" srcId="{D9517ADD-BB42-6743-BCD3-AF9E62C6219D}" destId="{2015FF21-4C68-DE4D-B24C-E972DF40E1C1}" srcOrd="0" destOrd="0" presId="urn:microsoft.com/office/officeart/2005/8/layout/hierarchy1"/>
    <dgm:cxn modelId="{370587DD-A9B9-EF43-8F82-06A7A29726A3}" type="presParOf" srcId="{2015FF21-4C68-DE4D-B24C-E972DF40E1C1}" destId="{1E7CB98A-736F-FE43-8939-0F4F011B0B30}" srcOrd="0" destOrd="0" presId="urn:microsoft.com/office/officeart/2005/8/layout/hierarchy1"/>
    <dgm:cxn modelId="{FFDB14FD-4851-DC4C-933A-3FD063A9354E}" type="presParOf" srcId="{2015FF21-4C68-DE4D-B24C-E972DF40E1C1}" destId="{D7E5E75A-2F4E-7646-B1F0-9B5A13F80B89}" srcOrd="1" destOrd="0" presId="urn:microsoft.com/office/officeart/2005/8/layout/hierarchy1"/>
    <dgm:cxn modelId="{545EDD30-72AB-9A4F-B68F-74194851A022}" type="presParOf" srcId="{D9517ADD-BB42-6743-BCD3-AF9E62C6219D}" destId="{1F00A418-FCBC-C347-89EC-431AA8C9C399}" srcOrd="1" destOrd="0" presId="urn:microsoft.com/office/officeart/2005/8/layout/hierarchy1"/>
    <dgm:cxn modelId="{9B957D0C-18EE-5549-B992-D9D970A1DDC9}" type="presParOf" srcId="{92E160CB-7EE2-F54D-9BCD-29CAEDDD4398}" destId="{4946E402-A070-7F44-886E-ADF4D83D5A92}" srcOrd="2" destOrd="0" presId="urn:microsoft.com/office/officeart/2005/8/layout/hierarchy1"/>
    <dgm:cxn modelId="{47CA24D2-30ED-0F47-8A60-71ACB60C0FA8}" type="presParOf" srcId="{92E160CB-7EE2-F54D-9BCD-29CAEDDD4398}" destId="{BB02F9EC-943E-114A-925F-D7CAA7A02024}" srcOrd="3" destOrd="0" presId="urn:microsoft.com/office/officeart/2005/8/layout/hierarchy1"/>
    <dgm:cxn modelId="{D1954103-249E-3840-8D39-AC7D378952DA}" type="presParOf" srcId="{BB02F9EC-943E-114A-925F-D7CAA7A02024}" destId="{7EFC836C-65A8-5341-8979-E84001E0E105}" srcOrd="0" destOrd="0" presId="urn:microsoft.com/office/officeart/2005/8/layout/hierarchy1"/>
    <dgm:cxn modelId="{84ED89AB-22D3-E64A-91BC-11EF96E16215}" type="presParOf" srcId="{7EFC836C-65A8-5341-8979-E84001E0E105}" destId="{24EAFA50-69A9-9E45-8CDB-299E343B726B}" srcOrd="0" destOrd="0" presId="urn:microsoft.com/office/officeart/2005/8/layout/hierarchy1"/>
    <dgm:cxn modelId="{7D063301-0403-2149-A871-CFEAAF7C4323}" type="presParOf" srcId="{7EFC836C-65A8-5341-8979-E84001E0E105}" destId="{9E41880B-CC4F-A34B-9848-743D3197F954}" srcOrd="1" destOrd="0" presId="urn:microsoft.com/office/officeart/2005/8/layout/hierarchy1"/>
    <dgm:cxn modelId="{CDF32C2C-23E7-9E4B-ADD5-21E9E64B7EFA}" type="presParOf" srcId="{BB02F9EC-943E-114A-925F-D7CAA7A02024}" destId="{DEC00320-AB4F-B24D-B88E-A6BAE65911AA}" srcOrd="1" destOrd="0" presId="urn:microsoft.com/office/officeart/2005/8/layout/hierarchy1"/>
    <dgm:cxn modelId="{AF88FEFE-3F06-0A49-BD4B-7DB0075A4903}" type="presParOf" srcId="{92E160CB-7EE2-F54D-9BCD-29CAEDDD4398}" destId="{F318F3C4-949B-F64D-9E29-8FDCB2343706}" srcOrd="4" destOrd="0" presId="urn:microsoft.com/office/officeart/2005/8/layout/hierarchy1"/>
    <dgm:cxn modelId="{0106282C-5964-F44D-9E5A-A77D5B3E632E}" type="presParOf" srcId="{92E160CB-7EE2-F54D-9BCD-29CAEDDD4398}" destId="{01A8419B-63BC-7D4D-95F5-662D6773F992}" srcOrd="5" destOrd="0" presId="urn:microsoft.com/office/officeart/2005/8/layout/hierarchy1"/>
    <dgm:cxn modelId="{6A06217A-1CCB-3040-ABD5-995E209392FC}" type="presParOf" srcId="{01A8419B-63BC-7D4D-95F5-662D6773F992}" destId="{3EC9E034-AB96-1D46-A907-8B5A2BC179BE}" srcOrd="0" destOrd="0" presId="urn:microsoft.com/office/officeart/2005/8/layout/hierarchy1"/>
    <dgm:cxn modelId="{F94B7CA0-8103-9F4B-8605-AB8F9B7CAE32}" type="presParOf" srcId="{3EC9E034-AB96-1D46-A907-8B5A2BC179BE}" destId="{6848F936-7C5B-834A-86A5-A38A1CB9F8A3}" srcOrd="0" destOrd="0" presId="urn:microsoft.com/office/officeart/2005/8/layout/hierarchy1"/>
    <dgm:cxn modelId="{6EE466DF-52CF-1149-955C-A4F6937018DC}" type="presParOf" srcId="{3EC9E034-AB96-1D46-A907-8B5A2BC179BE}" destId="{BCAC5743-EF4E-B342-BD27-822C4B791A22}" srcOrd="1" destOrd="0" presId="urn:microsoft.com/office/officeart/2005/8/layout/hierarchy1"/>
    <dgm:cxn modelId="{9404CEEE-11E6-7247-A7DD-114ED68B8D4D}" type="presParOf" srcId="{01A8419B-63BC-7D4D-95F5-662D6773F992}" destId="{C4859783-EF7D-074E-A8E0-95BE432D7B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18F3C4-949B-F64D-9E29-8FDCB2343706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6E402-A070-7F44-886E-ADF4D83D5A92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F9BA7-AFC9-FA4D-A272-2B0F5C3FB822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2FCF7-4A5B-A147-B2E5-D308757E2964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916927-71A2-184F-997E-814435F7E7C3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CBR</a:t>
          </a:r>
          <a:endParaRPr lang="en-US" sz="3400" kern="1200" dirty="0"/>
        </a:p>
      </dsp:txBody>
      <dsp:txXfrm>
        <a:off x="3086099" y="578806"/>
        <a:ext cx="2314575" cy="1469755"/>
      </dsp:txXfrm>
    </dsp:sp>
    <dsp:sp modelId="{1E7CB98A-736F-FE43-8939-0F4F011B0B30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5E75A-2F4E-7646-B1F0-9B5A13F80B89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Conclusion Algorithm </a:t>
          </a:r>
          <a:endParaRPr lang="en-US" sz="3400" kern="1200" dirty="0"/>
        </a:p>
      </dsp:txBody>
      <dsp:txXfrm>
        <a:off x="257174" y="2721717"/>
        <a:ext cx="2314575" cy="1469755"/>
      </dsp:txXfrm>
    </dsp:sp>
    <dsp:sp modelId="{24EAFA50-69A9-9E45-8CDB-299E343B726B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41880B-CC4F-A34B-9848-743D3197F954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Reduction Algorithm</a:t>
          </a:r>
          <a:endParaRPr lang="en-US" sz="3400" kern="1200" dirty="0"/>
        </a:p>
      </dsp:txBody>
      <dsp:txXfrm>
        <a:off x="3086099" y="2721717"/>
        <a:ext cx="2314575" cy="1469755"/>
      </dsp:txXfrm>
    </dsp:sp>
    <dsp:sp modelId="{6848F936-7C5B-834A-86A5-A38A1CB9F8A3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AC5743-EF4E-B342-BD27-822C4B791A22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Learn Algorithm</a:t>
          </a:r>
          <a:endParaRPr lang="en-US" sz="3400" kern="1200" dirty="0"/>
        </a:p>
      </dsp:txBody>
      <dsp:txXfrm>
        <a:off x="5915024" y="2721717"/>
        <a:ext cx="2314575" cy="1469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4D68-0C65-4A9B-94D6-CEB301447A54}" type="datetimeFigureOut">
              <a:rPr lang="nb-NO" smtClean="0"/>
              <a:pPr/>
              <a:t>09.11.2011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8CE-9294-44F0-A1DF-388494478F7B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xmlns="" val="133038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4</a:t>
            </a:fld>
            <a:endParaRPr lang="nb-N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15</a:t>
            </a:fld>
            <a:endParaRPr lang="nb-N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16</a:t>
            </a:fld>
            <a:endParaRPr lang="nb-N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17</a:t>
            </a:fld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5</a:t>
            </a:fld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7</a:t>
            </a:fld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8</a:t>
            </a:fld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9</a:t>
            </a:fld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10</a:t>
            </a:fld>
            <a:endParaRPr lang="nb-N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11</a:t>
            </a:fld>
            <a:endParaRPr lang="nb-N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12</a:t>
            </a:fld>
            <a:endParaRPr lang="nb-N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828CE-9294-44F0-A1DF-388494478F7B}" type="slidenum">
              <a:rPr lang="nb-NO" smtClean="0"/>
              <a:pPr/>
              <a:t>14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C739-4DDC-4C6E-B585-4FAA5E6E3267}" type="datetimeFigureOut">
              <a:rPr lang="en-US" smtClean="0"/>
              <a:pPr/>
              <a:t>11/9/2011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7DF8-F2F9-4963-BA9F-F79B34F2C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121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TDT4290-Customer Driven Project</a:t>
            </a:r>
            <a:endParaRPr lang="nb-NO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28600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PRIVACY ADVISOR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733800"/>
            <a:ext cx="6044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		     GROUP 4	</a:t>
            </a:r>
            <a:endParaRPr lang="nb-NO" dirty="0" smtClean="0"/>
          </a:p>
          <a:p>
            <a:r>
              <a:rPr lang="nb-NO" dirty="0" smtClean="0"/>
              <a:t>Ulf Nore, Nicholas Gerstle, Henrik Knutsen, Dimitry Kongevold,</a:t>
            </a:r>
          </a:p>
          <a:p>
            <a:r>
              <a:rPr lang="fi-FI" dirty="0" smtClean="0"/>
              <a:t>     Einar Aouni, Neshahvan Karunakaran, Amanpreet Kaur</a:t>
            </a:r>
            <a:endParaRPr lang="en-US" dirty="0" smtClean="0">
              <a:latin typeface="Comic Sans MS" pitchFamily="66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0"/>
            <a:ext cx="655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 Architecture?? This is flow diagram. You need a good diagram detailing your implementation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2" name="Picture 2" descr="C:\Users\Aman\Costumer-Driven-Project\report\DesignReport\uml diagrams\flowchar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819400"/>
            <a:ext cx="60198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System Overview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35088" y="21701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1828800" marR="0" lvl="4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 descr="C:\Users\Aman\Costumer-Driven-Project\report\DesignReport\uml diagrams\C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209800"/>
            <a:ext cx="5881687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Implementation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Algorithms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 Storage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User Interface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Algorithms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48774239"/>
              </p:ext>
            </p:extLst>
          </p:nvPr>
        </p:nvGraphicFramePr>
        <p:xfrm>
          <a:off x="76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722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Data Storage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  <p:pic>
        <p:nvPicPr>
          <p:cNvPr id="2050" name="Picture 2" descr="C:\Users\Aman\Costumer-Driven-Project\report\DesignReport\uml diagrams\p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362200"/>
            <a:ext cx="8001000" cy="3809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Testing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Unit Testing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 Interface Testing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Results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Future Work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438400"/>
            <a:ext cx="4092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</a:rPr>
              <a:t>Implements the system as browser </a:t>
            </a:r>
            <a:r>
              <a:rPr lang="en-US" dirty="0" err="1" smtClean="0">
                <a:latin typeface="Times New Roman" pitchFamily="18" charset="0"/>
              </a:rPr>
              <a:t>plugin</a:t>
            </a:r>
            <a:endParaRPr lang="en-US" dirty="0" smtClean="0">
              <a:latin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Overview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6044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Background/Motivation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Goals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Objectives &amp; Requirements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Method &amp; Approach – (pre-study, development model, tools and technology)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Architecture (simple diagram detailing your implementation is good enough here)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Implementation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Testing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Results 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Conclusion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Future work 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6019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Background/Motivation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604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the problems with previous privacy control (e.g.)</a:t>
            </a:r>
          </a:p>
          <a:p>
            <a:pPr lvl="1"/>
            <a:r>
              <a:rPr lang="en-US" dirty="0" smtClean="0"/>
              <a:t>Problem 1</a:t>
            </a:r>
          </a:p>
          <a:p>
            <a:pPr lvl="1"/>
            <a:r>
              <a:rPr lang="en-US" dirty="0" smtClean="0"/>
              <a:t>Problem 2</a:t>
            </a:r>
          </a:p>
          <a:p>
            <a:pPr lvl="1"/>
            <a:r>
              <a:rPr lang="en-US" dirty="0" smtClean="0"/>
              <a:t>Problem 3</a:t>
            </a:r>
          </a:p>
          <a:p>
            <a:pPr lvl="1"/>
            <a:r>
              <a:rPr lang="en-US" dirty="0" smtClean="0"/>
              <a:t>Problem…n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0"/>
            <a:ext cx="342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Goals</a:t>
            </a: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286001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aim of project is to implement the key functionality of privacy agent that advises users in making “ Internet Privacy Decision”.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focus of this project is on developing a framework that allows for testing the CBR privacy agent framework.</a:t>
            </a:r>
          </a:p>
          <a:p>
            <a:pPr lvl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80000"/>
              </a:lnSpc>
              <a:buFont typeface="Arial" pitchFamily="34" charset="0"/>
              <a:buChar char="•"/>
            </a:pPr>
            <a:r>
              <a:rPr lang="nb-NO" sz="2000" dirty="0" smtClean="0">
                <a:latin typeface="Times New Roman" pitchFamily="18" charset="0"/>
                <a:cs typeface="Times New Roman" pitchFamily="18" charset="0"/>
              </a:rPr>
              <a:t>Implementing a browser plugin is given a low priority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Objectives </a:t>
            </a:r>
            <a:r>
              <a:rPr lang="en-US" sz="4000" dirty="0" smtClean="0">
                <a:latin typeface="Comic Sans MS" pitchFamily="66" charset="0"/>
              </a:rPr>
              <a:t>	</a:t>
            </a:r>
            <a:endParaRPr lang="en-US" sz="4000" dirty="0" smtClean="0">
              <a:solidFill>
                <a:schemeClr val="tx2"/>
              </a:solidFill>
              <a:latin typeface="Comic Sans MS" pitchFamily="66" charset="0"/>
            </a:endParaRPr>
          </a:p>
          <a:p>
            <a:endParaRPr lang="nb-NO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testing framework of CBR based privacy agent.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Implementing community system 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</a:rPr>
              <a:t>Extend the system to other standards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(may be merged with objectives)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Requirements for this project are: (e.g.)</a:t>
            </a:r>
          </a:p>
          <a:p>
            <a:pPr lvl="1"/>
            <a:r>
              <a:rPr lang="en-US" dirty="0" smtClean="0"/>
              <a:t>A framework for implementing/testing future privacy agent algorithms</a:t>
            </a:r>
          </a:p>
          <a:p>
            <a:pPr lvl="1"/>
            <a:r>
              <a:rPr lang="en-US" dirty="0" smtClean="0"/>
              <a:t>A CLI for testing….</a:t>
            </a:r>
          </a:p>
          <a:p>
            <a:pPr lvl="1"/>
            <a:r>
              <a:rPr lang="en-US" dirty="0" smtClean="0"/>
              <a:t>A GUI for…..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899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143001"/>
            <a:ext cx="419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000" dirty="0" smtClean="0">
                <a:solidFill>
                  <a:schemeClr val="tx2"/>
                </a:solidFill>
              </a:rPr>
              <a:t>Preliminary Study</a:t>
            </a:r>
            <a:r>
              <a:rPr lang="en-US" sz="4000" dirty="0" smtClean="0">
                <a:solidFill>
                  <a:schemeClr val="tx2"/>
                </a:solidFill>
                <a:latin typeface="Comic Sans MS" pitchFamily="66" charset="0"/>
              </a:rPr>
              <a:t>	</a:t>
            </a:r>
          </a:p>
          <a:p>
            <a:endParaRPr lang="nb-NO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nb-NO" sz="2000" dirty="0" smtClean="0"/>
              <a:t>P3P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Case-Based Reasoning (CBR)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Project Scope</a:t>
            </a:r>
          </a:p>
          <a:p>
            <a:pPr>
              <a:buFont typeface="Arial" pitchFamily="34" charset="0"/>
              <a:buChar char="•"/>
            </a:pPr>
            <a:r>
              <a:rPr lang="nb-NO" sz="2000" dirty="0" smtClean="0"/>
              <a:t>Development Model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152400"/>
            <a:ext cx="419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4400" dirty="0" smtClean="0">
                <a:solidFill>
                  <a:schemeClr val="tx2"/>
                </a:solidFill>
              </a:rPr>
              <a:t>CBR Cycle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1. RETRIEVE the most similar case or cases</a:t>
            </a:r>
          </a:p>
          <a:p>
            <a:r>
              <a:rPr lang="en-US" sz="2000" baseline="30000" dirty="0"/>
              <a:t>2. REUSE the information and knowledge in that case</a:t>
            </a:r>
          </a:p>
          <a:p>
            <a:r>
              <a:rPr lang="en-US" sz="2000" baseline="30000" dirty="0"/>
              <a:t>to solve the problem</a:t>
            </a:r>
          </a:p>
          <a:p>
            <a:r>
              <a:rPr lang="en-US" sz="2000" baseline="30000" dirty="0"/>
              <a:t>3. REVISE the proposed solution</a:t>
            </a:r>
          </a:p>
          <a:p>
            <a:r>
              <a:rPr lang="en-US" sz="2000" baseline="30000" dirty="0"/>
              <a:t>4. RETAIN the parts of this experience likely to be</a:t>
            </a:r>
          </a:p>
          <a:p>
            <a:r>
              <a:rPr lang="en-US" sz="2000" baseline="30000" dirty="0"/>
              <a:t>useful for future problem solving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143000"/>
            <a:ext cx="5562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Presentation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5240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205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2192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Tools and Technologies</a:t>
            </a:r>
            <a:endParaRPr lang="nb-NO" sz="4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514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438400"/>
            <a:ext cx="56668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Document and source code repository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Programming Language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Databases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</a:rPr>
              <a:t>Third party libraries</a:t>
            </a:r>
          </a:p>
          <a:p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304</Words>
  <Application>Microsoft Office PowerPoint</Application>
  <PresentationFormat>On-screen Show (4:3)</PresentationFormat>
  <Paragraphs>88</Paragraphs>
  <Slides>17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Requirements (may be merged with objectives)</vt:lpstr>
      <vt:lpstr>Slide 7</vt:lpstr>
      <vt:lpstr>Slide 8</vt:lpstr>
      <vt:lpstr>Slide 9</vt:lpstr>
      <vt:lpstr>Slide 10</vt:lpstr>
      <vt:lpstr>Slide 11</vt:lpstr>
      <vt:lpstr>Slide 12</vt:lpstr>
      <vt:lpstr>Algorithms</vt:lpstr>
      <vt:lpstr>Slide 14</vt:lpstr>
      <vt:lpstr>Slide 15</vt:lpstr>
      <vt:lpstr>Slide 16</vt:lpstr>
      <vt:lpstr>Slide 17</vt:lpstr>
    </vt:vector>
  </TitlesOfParts>
  <Company>Wipro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Customer</dc:creator>
  <cp:lastModifiedBy>Aman</cp:lastModifiedBy>
  <cp:revision>44</cp:revision>
  <dcterms:created xsi:type="dcterms:W3CDTF">2011-11-01T17:31:00Z</dcterms:created>
  <dcterms:modified xsi:type="dcterms:W3CDTF">2011-11-09T10:43:24Z</dcterms:modified>
</cp:coreProperties>
</file>