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616AF-D43F-564A-925A-008058407110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FD1DA-7D30-C94C-91DB-4E519349083E}">
      <dgm:prSet phldrT="[Text]"/>
      <dgm:spPr/>
      <dgm:t>
        <a:bodyPr/>
        <a:lstStyle/>
        <a:p>
          <a:r>
            <a:rPr lang="en-US" dirty="0" smtClean="0"/>
            <a:t>Planning</a:t>
          </a:r>
        </a:p>
      </dgm:t>
    </dgm:pt>
    <dgm:pt modelId="{B731A98B-976A-084C-BAC3-748D69A6832D}" type="parTrans" cxnId="{139181A7-38C1-284E-8D3F-C4EEB23AA7BD}">
      <dgm:prSet/>
      <dgm:spPr/>
      <dgm:t>
        <a:bodyPr/>
        <a:lstStyle/>
        <a:p>
          <a:endParaRPr lang="en-US"/>
        </a:p>
      </dgm:t>
    </dgm:pt>
    <dgm:pt modelId="{D6171DD3-8850-D94E-962A-C6EA2B6EDF21}" type="sibTrans" cxnId="{139181A7-38C1-284E-8D3F-C4EEB23AA7BD}">
      <dgm:prSet/>
      <dgm:spPr/>
      <dgm:t>
        <a:bodyPr/>
        <a:lstStyle/>
        <a:p>
          <a:endParaRPr lang="en-US"/>
        </a:p>
      </dgm:t>
    </dgm:pt>
    <dgm:pt modelId="{D5A8CC34-3C36-F640-AB82-1838C312FDCE}">
      <dgm:prSet phldrT="[Text]"/>
      <dgm:spPr/>
      <dgm:t>
        <a:bodyPr/>
        <a:lstStyle/>
        <a:p>
          <a:r>
            <a:rPr lang="en-US" dirty="0" smtClean="0"/>
            <a:t>Pre-implementation Research</a:t>
          </a:r>
          <a:endParaRPr lang="en-US" dirty="0"/>
        </a:p>
      </dgm:t>
    </dgm:pt>
    <dgm:pt modelId="{B8108BD8-C0BB-A643-8322-EED7810EB35F}" type="parTrans" cxnId="{A66F78FB-2EF6-FC4B-8640-212D3AC8FAAF}">
      <dgm:prSet/>
      <dgm:spPr/>
      <dgm:t>
        <a:bodyPr/>
        <a:lstStyle/>
        <a:p>
          <a:endParaRPr lang="en-US"/>
        </a:p>
      </dgm:t>
    </dgm:pt>
    <dgm:pt modelId="{D501D490-7460-484D-931B-F789E336A9AD}" type="sibTrans" cxnId="{A66F78FB-2EF6-FC4B-8640-212D3AC8FAAF}">
      <dgm:prSet/>
      <dgm:spPr/>
      <dgm:t>
        <a:bodyPr/>
        <a:lstStyle/>
        <a:p>
          <a:endParaRPr lang="en-US"/>
        </a:p>
      </dgm:t>
    </dgm:pt>
    <dgm:pt modelId="{2258C856-C5CD-FC49-B6F8-1FF25D570F9D}">
      <dgm:prSet phldrT="[Text]"/>
      <dgm:spPr/>
      <dgm:t>
        <a:bodyPr/>
        <a:lstStyle/>
        <a:p>
          <a:r>
            <a:rPr lang="en-US" dirty="0" smtClean="0"/>
            <a:t>Testing/Evaluation</a:t>
          </a:r>
          <a:endParaRPr lang="en-US" dirty="0"/>
        </a:p>
      </dgm:t>
    </dgm:pt>
    <dgm:pt modelId="{56B27593-5D68-3249-8992-ED7F897F5854}" type="parTrans" cxnId="{937BBBE7-8E1B-504F-A50A-601D4C8F56B0}">
      <dgm:prSet/>
      <dgm:spPr/>
      <dgm:t>
        <a:bodyPr/>
        <a:lstStyle/>
        <a:p>
          <a:endParaRPr lang="en-US"/>
        </a:p>
      </dgm:t>
    </dgm:pt>
    <dgm:pt modelId="{A5A8C159-3AE2-1D4B-A3B8-7D3C10666201}" type="sibTrans" cxnId="{937BBBE7-8E1B-504F-A50A-601D4C8F56B0}">
      <dgm:prSet/>
      <dgm:spPr/>
      <dgm:t>
        <a:bodyPr/>
        <a:lstStyle/>
        <a:p>
          <a:endParaRPr lang="en-US"/>
        </a:p>
      </dgm:t>
    </dgm:pt>
    <dgm:pt modelId="{9CBB768E-8148-3A4E-A411-BC657EDC4624}">
      <dgm:prSet phldrT="[Text]"/>
      <dgm:spPr/>
      <dgm:t>
        <a:bodyPr/>
        <a:lstStyle/>
        <a:p>
          <a:r>
            <a:rPr lang="en-US" dirty="0" smtClean="0"/>
            <a:t>Requirements Specification</a:t>
          </a:r>
          <a:endParaRPr lang="en-US" dirty="0"/>
        </a:p>
      </dgm:t>
    </dgm:pt>
    <dgm:pt modelId="{EADEE75B-0917-9F43-A7C4-F9C247B786C6}" type="parTrans" cxnId="{020C40BE-822A-DC4C-829D-AB18B484D00D}">
      <dgm:prSet/>
      <dgm:spPr/>
      <dgm:t>
        <a:bodyPr/>
        <a:lstStyle/>
        <a:p>
          <a:endParaRPr lang="en-US"/>
        </a:p>
      </dgm:t>
    </dgm:pt>
    <dgm:pt modelId="{E0EF3558-1626-9540-94BE-19657952D7D8}" type="sibTrans" cxnId="{020C40BE-822A-DC4C-829D-AB18B484D00D}">
      <dgm:prSet/>
      <dgm:spPr/>
      <dgm:t>
        <a:bodyPr/>
        <a:lstStyle/>
        <a:p>
          <a:endParaRPr lang="en-US"/>
        </a:p>
      </dgm:t>
    </dgm:pt>
    <dgm:pt modelId="{C020EF63-7311-714A-BA33-79145D518F7B}">
      <dgm:prSet phldrT="[Text]"/>
      <dgm:spPr/>
      <dgm:t>
        <a:bodyPr/>
        <a:lstStyle/>
        <a:p>
          <a:r>
            <a:rPr lang="en-US" dirty="0" smtClean="0"/>
            <a:t>Design </a:t>
          </a:r>
          <a:endParaRPr lang="en-US" dirty="0"/>
        </a:p>
      </dgm:t>
    </dgm:pt>
    <dgm:pt modelId="{1B4C8591-E8B5-0145-8BA7-B1D644292363}" type="parTrans" cxnId="{4511C86F-0C7D-4841-BCF2-C9E8E3CF2CA3}">
      <dgm:prSet/>
      <dgm:spPr/>
      <dgm:t>
        <a:bodyPr/>
        <a:lstStyle/>
        <a:p>
          <a:endParaRPr lang="en-US"/>
        </a:p>
      </dgm:t>
    </dgm:pt>
    <dgm:pt modelId="{71406049-8C21-6F4E-98E2-89DD664D83A0}" type="sibTrans" cxnId="{4511C86F-0C7D-4841-BCF2-C9E8E3CF2CA3}">
      <dgm:prSet/>
      <dgm:spPr/>
      <dgm:t>
        <a:bodyPr/>
        <a:lstStyle/>
        <a:p>
          <a:endParaRPr lang="en-US"/>
        </a:p>
      </dgm:t>
    </dgm:pt>
    <dgm:pt modelId="{96478E9B-1026-BD45-965D-B5B7F442A69E}">
      <dgm:prSet phldrT="[Text]"/>
      <dgm:spPr/>
      <dgm:t>
        <a:bodyPr/>
        <a:lstStyle/>
        <a:p>
          <a:r>
            <a:rPr lang="en-US" dirty="0" smtClean="0"/>
            <a:t>Implementation </a:t>
          </a:r>
          <a:endParaRPr lang="en-US" dirty="0"/>
        </a:p>
      </dgm:t>
    </dgm:pt>
    <dgm:pt modelId="{1E7ED25B-384B-1543-AE85-BA576A7B4F9E}" type="parTrans" cxnId="{9CCC7486-B8FD-EC4D-AF4D-A7860E3E94AC}">
      <dgm:prSet/>
      <dgm:spPr/>
      <dgm:t>
        <a:bodyPr/>
        <a:lstStyle/>
        <a:p>
          <a:endParaRPr lang="en-US"/>
        </a:p>
      </dgm:t>
    </dgm:pt>
    <dgm:pt modelId="{65B7ED9B-F18A-2C44-BB3A-23AE24206336}" type="sibTrans" cxnId="{9CCC7486-B8FD-EC4D-AF4D-A7860E3E94AC}">
      <dgm:prSet/>
      <dgm:spPr/>
      <dgm:t>
        <a:bodyPr/>
        <a:lstStyle/>
        <a:p>
          <a:endParaRPr lang="en-US"/>
        </a:p>
      </dgm:t>
    </dgm:pt>
    <dgm:pt modelId="{FDACD17D-4323-9E49-992B-B7C8D55D5090}">
      <dgm:prSet phldrT="[Text]"/>
      <dgm:spPr/>
      <dgm:t>
        <a:bodyPr/>
        <a:lstStyle/>
        <a:p>
          <a:r>
            <a:rPr lang="en-US" dirty="0" smtClean="0"/>
            <a:t>Final Report / Presentation</a:t>
          </a:r>
          <a:endParaRPr lang="en-US" dirty="0"/>
        </a:p>
      </dgm:t>
    </dgm:pt>
    <dgm:pt modelId="{7BEDCF53-3EC1-C644-8DE1-07469F7A173D}" type="parTrans" cxnId="{95F7878C-1595-914E-A925-D1BF61820204}">
      <dgm:prSet/>
      <dgm:spPr/>
      <dgm:t>
        <a:bodyPr/>
        <a:lstStyle/>
        <a:p>
          <a:endParaRPr lang="en-US"/>
        </a:p>
      </dgm:t>
    </dgm:pt>
    <dgm:pt modelId="{C2831239-BBD8-4148-AEA7-BEE81F413CA1}" type="sibTrans" cxnId="{95F7878C-1595-914E-A925-D1BF61820204}">
      <dgm:prSet/>
      <dgm:spPr/>
      <dgm:t>
        <a:bodyPr/>
        <a:lstStyle/>
        <a:p>
          <a:endParaRPr lang="en-US"/>
        </a:p>
      </dgm:t>
    </dgm:pt>
    <dgm:pt modelId="{477B0933-196E-BF4F-B857-E078A9123BDA}">
      <dgm:prSet phldrT="[Text]"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8E3DE59C-2601-3A48-8767-6F78E5F8FFF9}" type="parTrans" cxnId="{752DBD73-7488-DC4B-AB05-EC2956E2F985}">
      <dgm:prSet/>
      <dgm:spPr/>
      <dgm:t>
        <a:bodyPr/>
        <a:lstStyle/>
        <a:p>
          <a:endParaRPr lang="en-US"/>
        </a:p>
      </dgm:t>
    </dgm:pt>
    <dgm:pt modelId="{8E21CBA8-B011-8548-BABF-3C3D5E1B781B}" type="sibTrans" cxnId="{752DBD73-7488-DC4B-AB05-EC2956E2F985}">
      <dgm:prSet/>
      <dgm:spPr/>
      <dgm:t>
        <a:bodyPr/>
        <a:lstStyle/>
        <a:p>
          <a:endParaRPr lang="en-US"/>
        </a:p>
      </dgm:t>
    </dgm:pt>
    <dgm:pt modelId="{19B14423-A22A-3A49-B511-2314A2195E69}" type="pres">
      <dgm:prSet presAssocID="{C70616AF-D43F-564A-925A-00805840711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27A16CF-7F4E-7A45-8BC3-55EDE2CADC30}" type="pres">
      <dgm:prSet presAssocID="{D7AFD1DA-7D30-C94C-91DB-4E519349083E}" presName="composite" presStyleCnt="0"/>
      <dgm:spPr/>
    </dgm:pt>
    <dgm:pt modelId="{B2E202C5-3E16-A944-B620-DAFA4455A927}" type="pres">
      <dgm:prSet presAssocID="{D7AFD1DA-7D30-C94C-91DB-4E519349083E}" presName="bentUpArrow1" presStyleLbl="alignImgPlace1" presStyleIdx="0" presStyleCnt="7"/>
      <dgm:spPr/>
    </dgm:pt>
    <dgm:pt modelId="{1D3599A9-F52E-4A48-B3DA-09AC8531FC83}" type="pres">
      <dgm:prSet presAssocID="{D7AFD1DA-7D30-C94C-91DB-4E519349083E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EF4F2-57C8-C64B-93F9-2AB602929A7D}" type="pres">
      <dgm:prSet presAssocID="{D7AFD1DA-7D30-C94C-91DB-4E519349083E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31C601-CFC7-BE48-B8FC-D0F83AEFC079}" type="pres">
      <dgm:prSet presAssocID="{D6171DD3-8850-D94E-962A-C6EA2B6EDF21}" presName="sibTrans" presStyleCnt="0"/>
      <dgm:spPr/>
    </dgm:pt>
    <dgm:pt modelId="{3101AE19-6113-3549-B5D4-32DB5B639ADA}" type="pres">
      <dgm:prSet presAssocID="{D5A8CC34-3C36-F640-AB82-1838C312FDCE}" presName="composite" presStyleCnt="0"/>
      <dgm:spPr/>
    </dgm:pt>
    <dgm:pt modelId="{765373DE-32A6-AA49-977A-3A0F700147E6}" type="pres">
      <dgm:prSet presAssocID="{D5A8CC34-3C36-F640-AB82-1838C312FDCE}" presName="bentUpArrow1" presStyleLbl="alignImgPlace1" presStyleIdx="1" presStyleCnt="7"/>
      <dgm:spPr/>
    </dgm:pt>
    <dgm:pt modelId="{89F2A600-A5F7-444E-AD07-0A54B7021618}" type="pres">
      <dgm:prSet presAssocID="{D5A8CC34-3C36-F640-AB82-1838C312FDCE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4FD82-4A82-F54F-8122-0173BBCD8243}" type="pres">
      <dgm:prSet presAssocID="{D5A8CC34-3C36-F640-AB82-1838C312FDCE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5369883B-9DEC-194D-8CBD-85EDC7DF5C00}" type="pres">
      <dgm:prSet presAssocID="{D501D490-7460-484D-931B-F789E336A9AD}" presName="sibTrans" presStyleCnt="0"/>
      <dgm:spPr/>
    </dgm:pt>
    <dgm:pt modelId="{C8D5AAA9-8FE5-9B43-AC08-A450BB3275CC}" type="pres">
      <dgm:prSet presAssocID="{9CBB768E-8148-3A4E-A411-BC657EDC4624}" presName="composite" presStyleCnt="0"/>
      <dgm:spPr/>
    </dgm:pt>
    <dgm:pt modelId="{14CB1F19-280F-B24D-B5BB-65BB58F821E0}" type="pres">
      <dgm:prSet presAssocID="{9CBB768E-8148-3A4E-A411-BC657EDC4624}" presName="bentUpArrow1" presStyleLbl="alignImgPlace1" presStyleIdx="2" presStyleCnt="7"/>
      <dgm:spPr/>
    </dgm:pt>
    <dgm:pt modelId="{3898DC3A-722C-9B40-97B0-DC97DBF787A4}" type="pres">
      <dgm:prSet presAssocID="{9CBB768E-8148-3A4E-A411-BC657EDC4624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9B700-0DBD-624F-822F-5F3D490C185F}" type="pres">
      <dgm:prSet presAssocID="{9CBB768E-8148-3A4E-A411-BC657EDC4624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0A6B7D4D-A3F7-3847-AB82-2D817E23C7B3}" type="pres">
      <dgm:prSet presAssocID="{E0EF3558-1626-9540-94BE-19657952D7D8}" presName="sibTrans" presStyleCnt="0"/>
      <dgm:spPr/>
    </dgm:pt>
    <dgm:pt modelId="{433C235E-4A7F-4B46-94AC-2EE8CBECAD87}" type="pres">
      <dgm:prSet presAssocID="{C020EF63-7311-714A-BA33-79145D518F7B}" presName="composite" presStyleCnt="0"/>
      <dgm:spPr/>
    </dgm:pt>
    <dgm:pt modelId="{E8932167-7A91-CD4E-A99E-E2C3763B304F}" type="pres">
      <dgm:prSet presAssocID="{C020EF63-7311-714A-BA33-79145D518F7B}" presName="bentUpArrow1" presStyleLbl="alignImgPlace1" presStyleIdx="3" presStyleCnt="7"/>
      <dgm:spPr/>
      <dgm:t>
        <a:bodyPr/>
        <a:lstStyle/>
        <a:p>
          <a:endParaRPr lang="en-US"/>
        </a:p>
      </dgm:t>
    </dgm:pt>
    <dgm:pt modelId="{1B389ED1-7AF1-7142-B094-36381CB9CFE9}" type="pres">
      <dgm:prSet presAssocID="{C020EF63-7311-714A-BA33-79145D518F7B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15093-D636-DF46-9E6E-9994D8E19A35}" type="pres">
      <dgm:prSet presAssocID="{C020EF63-7311-714A-BA33-79145D518F7B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68BEF50F-76CF-5F4F-ABDE-90D7194C84CE}" type="pres">
      <dgm:prSet presAssocID="{71406049-8C21-6F4E-98E2-89DD664D83A0}" presName="sibTrans" presStyleCnt="0"/>
      <dgm:spPr/>
    </dgm:pt>
    <dgm:pt modelId="{185C1000-9A06-AE45-BDC7-E1356BC6DF5F}" type="pres">
      <dgm:prSet presAssocID="{96478E9B-1026-BD45-965D-B5B7F442A69E}" presName="composite" presStyleCnt="0"/>
      <dgm:spPr/>
    </dgm:pt>
    <dgm:pt modelId="{2910C57F-385A-5244-A874-F0C29B64199F}" type="pres">
      <dgm:prSet presAssocID="{96478E9B-1026-BD45-965D-B5B7F442A69E}" presName="bentUpArrow1" presStyleLbl="alignImgPlace1" presStyleIdx="4" presStyleCnt="7"/>
      <dgm:spPr/>
    </dgm:pt>
    <dgm:pt modelId="{30BDE5EF-A3AF-D043-8F2B-38C43B70CBC5}" type="pres">
      <dgm:prSet presAssocID="{96478E9B-1026-BD45-965D-B5B7F442A69E}" presName="ParentText" presStyleLbl="node1" presStyleIdx="4" presStyleCnt="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811E774-9A8C-B046-9041-4C9C65AD068F}" type="pres">
      <dgm:prSet presAssocID="{96478E9B-1026-BD45-965D-B5B7F442A69E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DA384CEE-1F84-1D4B-B72B-134EEDF43F0D}" type="pres">
      <dgm:prSet presAssocID="{65B7ED9B-F18A-2C44-BB3A-23AE24206336}" presName="sibTrans" presStyleCnt="0"/>
      <dgm:spPr/>
    </dgm:pt>
    <dgm:pt modelId="{13A2F852-FC32-3D4D-8027-0494A0B03FAC}" type="pres">
      <dgm:prSet presAssocID="{477B0933-196E-BF4F-B857-E078A9123BDA}" presName="composite" presStyleCnt="0"/>
      <dgm:spPr/>
    </dgm:pt>
    <dgm:pt modelId="{1CE48245-552A-954F-9F58-161327FFB6E7}" type="pres">
      <dgm:prSet presAssocID="{477B0933-196E-BF4F-B857-E078A9123BDA}" presName="bentUpArrow1" presStyleLbl="alignImgPlace1" presStyleIdx="5" presStyleCnt="7"/>
      <dgm:spPr/>
      <dgm:t>
        <a:bodyPr/>
        <a:lstStyle/>
        <a:p>
          <a:endParaRPr lang="en-US"/>
        </a:p>
      </dgm:t>
    </dgm:pt>
    <dgm:pt modelId="{751FBF9C-F4B5-4641-A9C6-B32051E46E3C}" type="pres">
      <dgm:prSet presAssocID="{477B0933-196E-BF4F-B857-E078A9123BDA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B8DA9-1EB7-8948-9003-E6C069AD9BC9}" type="pres">
      <dgm:prSet presAssocID="{477B0933-196E-BF4F-B857-E078A9123BDA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FEC60376-27DF-B54A-B2B3-49C8E9156A7B}" type="pres">
      <dgm:prSet presAssocID="{8E21CBA8-B011-8548-BABF-3C3D5E1B781B}" presName="sibTrans" presStyleCnt="0"/>
      <dgm:spPr/>
    </dgm:pt>
    <dgm:pt modelId="{90BEB4A7-CA34-924B-A3B4-D2AC2D9ED441}" type="pres">
      <dgm:prSet presAssocID="{2258C856-C5CD-FC49-B6F8-1FF25D570F9D}" presName="composite" presStyleCnt="0"/>
      <dgm:spPr/>
    </dgm:pt>
    <dgm:pt modelId="{EE28DF57-9A10-4249-A1A6-BC341E66DE2E}" type="pres">
      <dgm:prSet presAssocID="{2258C856-C5CD-FC49-B6F8-1FF25D570F9D}" presName="bentUpArrow1" presStyleLbl="alignImgPlace1" presStyleIdx="6" presStyleCnt="7"/>
      <dgm:spPr/>
    </dgm:pt>
    <dgm:pt modelId="{0D0B3F26-3E14-E54D-AD66-D8CB49DA76D1}" type="pres">
      <dgm:prSet presAssocID="{2258C856-C5CD-FC49-B6F8-1FF25D570F9D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475E1-F1FB-EB40-B375-3DEBC18C2D50}" type="pres">
      <dgm:prSet presAssocID="{2258C856-C5CD-FC49-B6F8-1FF25D570F9D}" presName="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0F788E56-1EF1-8349-8E16-0DAF4632114B}" type="pres">
      <dgm:prSet presAssocID="{A5A8C159-3AE2-1D4B-A3B8-7D3C10666201}" presName="sibTrans" presStyleCnt="0"/>
      <dgm:spPr/>
    </dgm:pt>
    <dgm:pt modelId="{B0C5B8B3-43EB-2E4C-841B-DA0769DAC53C}" type="pres">
      <dgm:prSet presAssocID="{FDACD17D-4323-9E49-992B-B7C8D55D5090}" presName="composite" presStyleCnt="0"/>
      <dgm:spPr/>
    </dgm:pt>
    <dgm:pt modelId="{CC3DE12A-FEF6-DE47-AA4D-8F7701DD80ED}" type="pres">
      <dgm:prSet presAssocID="{FDACD17D-4323-9E49-992B-B7C8D55D5090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75966B-918B-334C-8224-A77DBDF4713E}" type="presOf" srcId="{D7AFD1DA-7D30-C94C-91DB-4E519349083E}" destId="{1D3599A9-F52E-4A48-B3DA-09AC8531FC83}" srcOrd="0" destOrd="0" presId="urn:microsoft.com/office/officeart/2005/8/layout/StepDownProcess"/>
    <dgm:cxn modelId="{139181A7-38C1-284E-8D3F-C4EEB23AA7BD}" srcId="{C70616AF-D43F-564A-925A-008058407110}" destId="{D7AFD1DA-7D30-C94C-91DB-4E519349083E}" srcOrd="0" destOrd="0" parTransId="{B731A98B-976A-084C-BAC3-748D69A6832D}" sibTransId="{D6171DD3-8850-D94E-962A-C6EA2B6EDF21}"/>
    <dgm:cxn modelId="{3E0D0589-DCA5-C04F-AD55-1BD005D4A51A}" type="presOf" srcId="{C70616AF-D43F-564A-925A-008058407110}" destId="{19B14423-A22A-3A49-B511-2314A2195E69}" srcOrd="0" destOrd="0" presId="urn:microsoft.com/office/officeart/2005/8/layout/StepDownProcess"/>
    <dgm:cxn modelId="{9CCC7486-B8FD-EC4D-AF4D-A7860E3E94AC}" srcId="{C70616AF-D43F-564A-925A-008058407110}" destId="{96478E9B-1026-BD45-965D-B5B7F442A69E}" srcOrd="4" destOrd="0" parTransId="{1E7ED25B-384B-1543-AE85-BA576A7B4F9E}" sibTransId="{65B7ED9B-F18A-2C44-BB3A-23AE24206336}"/>
    <dgm:cxn modelId="{B15D1E2C-D5B7-2443-8963-7B94ED6BC87E}" type="presOf" srcId="{D5A8CC34-3C36-F640-AB82-1838C312FDCE}" destId="{89F2A600-A5F7-444E-AD07-0A54B7021618}" srcOrd="0" destOrd="0" presId="urn:microsoft.com/office/officeart/2005/8/layout/StepDownProcess"/>
    <dgm:cxn modelId="{360B3B4B-86FC-9542-8A6F-7D2985FB98D5}" type="presOf" srcId="{9CBB768E-8148-3A4E-A411-BC657EDC4624}" destId="{3898DC3A-722C-9B40-97B0-DC97DBF787A4}" srcOrd="0" destOrd="0" presId="urn:microsoft.com/office/officeart/2005/8/layout/StepDownProcess"/>
    <dgm:cxn modelId="{1E165AAC-A876-AD4C-80B6-1293E4A24503}" type="presOf" srcId="{477B0933-196E-BF4F-B857-E078A9123BDA}" destId="{751FBF9C-F4B5-4641-A9C6-B32051E46E3C}" srcOrd="0" destOrd="0" presId="urn:microsoft.com/office/officeart/2005/8/layout/StepDownProcess"/>
    <dgm:cxn modelId="{A66F78FB-2EF6-FC4B-8640-212D3AC8FAAF}" srcId="{C70616AF-D43F-564A-925A-008058407110}" destId="{D5A8CC34-3C36-F640-AB82-1838C312FDCE}" srcOrd="1" destOrd="0" parTransId="{B8108BD8-C0BB-A643-8322-EED7810EB35F}" sibTransId="{D501D490-7460-484D-931B-F789E336A9AD}"/>
    <dgm:cxn modelId="{752DBD73-7488-DC4B-AB05-EC2956E2F985}" srcId="{C70616AF-D43F-564A-925A-008058407110}" destId="{477B0933-196E-BF4F-B857-E078A9123BDA}" srcOrd="5" destOrd="0" parTransId="{8E3DE59C-2601-3A48-8767-6F78E5F8FFF9}" sibTransId="{8E21CBA8-B011-8548-BABF-3C3D5E1B781B}"/>
    <dgm:cxn modelId="{020C40BE-822A-DC4C-829D-AB18B484D00D}" srcId="{C70616AF-D43F-564A-925A-008058407110}" destId="{9CBB768E-8148-3A4E-A411-BC657EDC4624}" srcOrd="2" destOrd="0" parTransId="{EADEE75B-0917-9F43-A7C4-F9C247B786C6}" sibTransId="{E0EF3558-1626-9540-94BE-19657952D7D8}"/>
    <dgm:cxn modelId="{A145AA5C-98AA-524E-B1AB-462CD4EF43E2}" type="presOf" srcId="{2258C856-C5CD-FC49-B6F8-1FF25D570F9D}" destId="{0D0B3F26-3E14-E54D-AD66-D8CB49DA76D1}" srcOrd="0" destOrd="0" presId="urn:microsoft.com/office/officeart/2005/8/layout/StepDownProcess"/>
    <dgm:cxn modelId="{4511C86F-0C7D-4841-BCF2-C9E8E3CF2CA3}" srcId="{C70616AF-D43F-564A-925A-008058407110}" destId="{C020EF63-7311-714A-BA33-79145D518F7B}" srcOrd="3" destOrd="0" parTransId="{1B4C8591-E8B5-0145-8BA7-B1D644292363}" sibTransId="{71406049-8C21-6F4E-98E2-89DD664D83A0}"/>
    <dgm:cxn modelId="{937BBBE7-8E1B-504F-A50A-601D4C8F56B0}" srcId="{C70616AF-D43F-564A-925A-008058407110}" destId="{2258C856-C5CD-FC49-B6F8-1FF25D570F9D}" srcOrd="6" destOrd="0" parTransId="{56B27593-5D68-3249-8992-ED7F897F5854}" sibTransId="{A5A8C159-3AE2-1D4B-A3B8-7D3C10666201}"/>
    <dgm:cxn modelId="{56E9FCDE-E6CB-294E-8ADF-69BDA1618938}" type="presOf" srcId="{C020EF63-7311-714A-BA33-79145D518F7B}" destId="{1B389ED1-7AF1-7142-B094-36381CB9CFE9}" srcOrd="0" destOrd="0" presId="urn:microsoft.com/office/officeart/2005/8/layout/StepDownProcess"/>
    <dgm:cxn modelId="{95F7878C-1595-914E-A925-D1BF61820204}" srcId="{C70616AF-D43F-564A-925A-008058407110}" destId="{FDACD17D-4323-9E49-992B-B7C8D55D5090}" srcOrd="7" destOrd="0" parTransId="{7BEDCF53-3EC1-C644-8DE1-07469F7A173D}" sibTransId="{C2831239-BBD8-4148-AEA7-BEE81F413CA1}"/>
    <dgm:cxn modelId="{6123A3FA-497D-5248-8B58-A773554BD64D}" type="presOf" srcId="{FDACD17D-4323-9E49-992B-B7C8D55D5090}" destId="{CC3DE12A-FEF6-DE47-AA4D-8F7701DD80ED}" srcOrd="0" destOrd="0" presId="urn:microsoft.com/office/officeart/2005/8/layout/StepDownProcess"/>
    <dgm:cxn modelId="{5A8196DF-5AF4-C846-BED1-AB8065E559E2}" type="presOf" srcId="{96478E9B-1026-BD45-965D-B5B7F442A69E}" destId="{30BDE5EF-A3AF-D043-8F2B-38C43B70CBC5}" srcOrd="0" destOrd="0" presId="urn:microsoft.com/office/officeart/2005/8/layout/StepDownProcess"/>
    <dgm:cxn modelId="{F3394F71-0B4A-954A-B911-BCB833A8706D}" type="presParOf" srcId="{19B14423-A22A-3A49-B511-2314A2195E69}" destId="{E27A16CF-7F4E-7A45-8BC3-55EDE2CADC30}" srcOrd="0" destOrd="0" presId="urn:microsoft.com/office/officeart/2005/8/layout/StepDownProcess"/>
    <dgm:cxn modelId="{6564256E-3C60-734D-BAF9-E9B6FB08CECA}" type="presParOf" srcId="{E27A16CF-7F4E-7A45-8BC3-55EDE2CADC30}" destId="{B2E202C5-3E16-A944-B620-DAFA4455A927}" srcOrd="0" destOrd="0" presId="urn:microsoft.com/office/officeart/2005/8/layout/StepDownProcess"/>
    <dgm:cxn modelId="{89F2B492-1266-B14B-AABD-DABC1CD52DB1}" type="presParOf" srcId="{E27A16CF-7F4E-7A45-8BC3-55EDE2CADC30}" destId="{1D3599A9-F52E-4A48-B3DA-09AC8531FC83}" srcOrd="1" destOrd="0" presId="urn:microsoft.com/office/officeart/2005/8/layout/StepDownProcess"/>
    <dgm:cxn modelId="{6C50AE09-700F-A24D-8D80-D4B799405FDE}" type="presParOf" srcId="{E27A16CF-7F4E-7A45-8BC3-55EDE2CADC30}" destId="{CDAEF4F2-57C8-C64B-93F9-2AB602929A7D}" srcOrd="2" destOrd="0" presId="urn:microsoft.com/office/officeart/2005/8/layout/StepDownProcess"/>
    <dgm:cxn modelId="{1F35D9B0-E285-B345-A51F-CA2448AD9D77}" type="presParOf" srcId="{19B14423-A22A-3A49-B511-2314A2195E69}" destId="{F631C601-CFC7-BE48-B8FC-D0F83AEFC079}" srcOrd="1" destOrd="0" presId="urn:microsoft.com/office/officeart/2005/8/layout/StepDownProcess"/>
    <dgm:cxn modelId="{7C2A7B86-9F2F-4B47-8AAE-48A105F4E3DB}" type="presParOf" srcId="{19B14423-A22A-3A49-B511-2314A2195E69}" destId="{3101AE19-6113-3549-B5D4-32DB5B639ADA}" srcOrd="2" destOrd="0" presId="urn:microsoft.com/office/officeart/2005/8/layout/StepDownProcess"/>
    <dgm:cxn modelId="{479B3843-402A-5943-A1D3-96CFE669FE5E}" type="presParOf" srcId="{3101AE19-6113-3549-B5D4-32DB5B639ADA}" destId="{765373DE-32A6-AA49-977A-3A0F700147E6}" srcOrd="0" destOrd="0" presId="urn:microsoft.com/office/officeart/2005/8/layout/StepDownProcess"/>
    <dgm:cxn modelId="{58EEACA5-25A8-9548-9AAA-A2E218D154F4}" type="presParOf" srcId="{3101AE19-6113-3549-B5D4-32DB5B639ADA}" destId="{89F2A600-A5F7-444E-AD07-0A54B7021618}" srcOrd="1" destOrd="0" presId="urn:microsoft.com/office/officeart/2005/8/layout/StepDownProcess"/>
    <dgm:cxn modelId="{61535DC5-3545-3D4D-A70D-B07E61E69386}" type="presParOf" srcId="{3101AE19-6113-3549-B5D4-32DB5B639ADA}" destId="{1104FD82-4A82-F54F-8122-0173BBCD8243}" srcOrd="2" destOrd="0" presId="urn:microsoft.com/office/officeart/2005/8/layout/StepDownProcess"/>
    <dgm:cxn modelId="{8D50F528-9DBD-EF43-9A66-6A6207B41385}" type="presParOf" srcId="{19B14423-A22A-3A49-B511-2314A2195E69}" destId="{5369883B-9DEC-194D-8CBD-85EDC7DF5C00}" srcOrd="3" destOrd="0" presId="urn:microsoft.com/office/officeart/2005/8/layout/StepDownProcess"/>
    <dgm:cxn modelId="{F406A02C-6222-7947-81D4-5FEEE79DFC59}" type="presParOf" srcId="{19B14423-A22A-3A49-B511-2314A2195E69}" destId="{C8D5AAA9-8FE5-9B43-AC08-A450BB3275CC}" srcOrd="4" destOrd="0" presId="urn:microsoft.com/office/officeart/2005/8/layout/StepDownProcess"/>
    <dgm:cxn modelId="{4AEE397C-33AB-C04F-8817-15AD0AE46F88}" type="presParOf" srcId="{C8D5AAA9-8FE5-9B43-AC08-A450BB3275CC}" destId="{14CB1F19-280F-B24D-B5BB-65BB58F821E0}" srcOrd="0" destOrd="0" presId="urn:microsoft.com/office/officeart/2005/8/layout/StepDownProcess"/>
    <dgm:cxn modelId="{139E9378-4454-4F4E-BEB6-9557A8AD0874}" type="presParOf" srcId="{C8D5AAA9-8FE5-9B43-AC08-A450BB3275CC}" destId="{3898DC3A-722C-9B40-97B0-DC97DBF787A4}" srcOrd="1" destOrd="0" presId="urn:microsoft.com/office/officeart/2005/8/layout/StepDownProcess"/>
    <dgm:cxn modelId="{FCB704DE-701C-794B-A19A-C777E40EA781}" type="presParOf" srcId="{C8D5AAA9-8FE5-9B43-AC08-A450BB3275CC}" destId="{4E59B700-0DBD-624F-822F-5F3D490C185F}" srcOrd="2" destOrd="0" presId="urn:microsoft.com/office/officeart/2005/8/layout/StepDownProcess"/>
    <dgm:cxn modelId="{C0F16110-A673-2A43-8B99-78C50F47D973}" type="presParOf" srcId="{19B14423-A22A-3A49-B511-2314A2195E69}" destId="{0A6B7D4D-A3F7-3847-AB82-2D817E23C7B3}" srcOrd="5" destOrd="0" presId="urn:microsoft.com/office/officeart/2005/8/layout/StepDownProcess"/>
    <dgm:cxn modelId="{A4DDAC03-7ECB-EF44-A771-437AEAE1F740}" type="presParOf" srcId="{19B14423-A22A-3A49-B511-2314A2195E69}" destId="{433C235E-4A7F-4B46-94AC-2EE8CBECAD87}" srcOrd="6" destOrd="0" presId="urn:microsoft.com/office/officeart/2005/8/layout/StepDownProcess"/>
    <dgm:cxn modelId="{6A434362-A178-B24C-8775-29775EA60B78}" type="presParOf" srcId="{433C235E-4A7F-4B46-94AC-2EE8CBECAD87}" destId="{E8932167-7A91-CD4E-A99E-E2C3763B304F}" srcOrd="0" destOrd="0" presId="urn:microsoft.com/office/officeart/2005/8/layout/StepDownProcess"/>
    <dgm:cxn modelId="{827EDAF9-325A-7743-8017-096A35249F60}" type="presParOf" srcId="{433C235E-4A7F-4B46-94AC-2EE8CBECAD87}" destId="{1B389ED1-7AF1-7142-B094-36381CB9CFE9}" srcOrd="1" destOrd="0" presId="urn:microsoft.com/office/officeart/2005/8/layout/StepDownProcess"/>
    <dgm:cxn modelId="{A7E16362-0C4A-EE47-84AC-FE7E5AD44A52}" type="presParOf" srcId="{433C235E-4A7F-4B46-94AC-2EE8CBECAD87}" destId="{56915093-D636-DF46-9E6E-9994D8E19A35}" srcOrd="2" destOrd="0" presId="urn:microsoft.com/office/officeart/2005/8/layout/StepDownProcess"/>
    <dgm:cxn modelId="{BC88BC79-2110-984D-83E7-FAE81F0842F7}" type="presParOf" srcId="{19B14423-A22A-3A49-B511-2314A2195E69}" destId="{68BEF50F-76CF-5F4F-ABDE-90D7194C84CE}" srcOrd="7" destOrd="0" presId="urn:microsoft.com/office/officeart/2005/8/layout/StepDownProcess"/>
    <dgm:cxn modelId="{89A8F8B9-EAF8-7344-9D6E-D120C23EFE2E}" type="presParOf" srcId="{19B14423-A22A-3A49-B511-2314A2195E69}" destId="{185C1000-9A06-AE45-BDC7-E1356BC6DF5F}" srcOrd="8" destOrd="0" presId="urn:microsoft.com/office/officeart/2005/8/layout/StepDownProcess"/>
    <dgm:cxn modelId="{C578844C-35B6-884B-9F0E-B3C6758A492E}" type="presParOf" srcId="{185C1000-9A06-AE45-BDC7-E1356BC6DF5F}" destId="{2910C57F-385A-5244-A874-F0C29B64199F}" srcOrd="0" destOrd="0" presId="urn:microsoft.com/office/officeart/2005/8/layout/StepDownProcess"/>
    <dgm:cxn modelId="{19B5F180-FFAE-2143-AF1C-5D109E9F448F}" type="presParOf" srcId="{185C1000-9A06-AE45-BDC7-E1356BC6DF5F}" destId="{30BDE5EF-A3AF-D043-8F2B-38C43B70CBC5}" srcOrd="1" destOrd="0" presId="urn:microsoft.com/office/officeart/2005/8/layout/StepDownProcess"/>
    <dgm:cxn modelId="{58F36744-EC01-7F4D-A84B-FB18C2879AC6}" type="presParOf" srcId="{185C1000-9A06-AE45-BDC7-E1356BC6DF5F}" destId="{8811E774-9A8C-B046-9041-4C9C65AD068F}" srcOrd="2" destOrd="0" presId="urn:microsoft.com/office/officeart/2005/8/layout/StepDownProcess"/>
    <dgm:cxn modelId="{2BC825F5-5C1C-6840-89E0-2587904A4003}" type="presParOf" srcId="{19B14423-A22A-3A49-B511-2314A2195E69}" destId="{DA384CEE-1F84-1D4B-B72B-134EEDF43F0D}" srcOrd="9" destOrd="0" presId="urn:microsoft.com/office/officeart/2005/8/layout/StepDownProcess"/>
    <dgm:cxn modelId="{1F657B2A-2AC8-4645-8C96-9067247363F5}" type="presParOf" srcId="{19B14423-A22A-3A49-B511-2314A2195E69}" destId="{13A2F852-FC32-3D4D-8027-0494A0B03FAC}" srcOrd="10" destOrd="0" presId="urn:microsoft.com/office/officeart/2005/8/layout/StepDownProcess"/>
    <dgm:cxn modelId="{B7CBBEA1-9373-544B-9947-C4D35A4F6392}" type="presParOf" srcId="{13A2F852-FC32-3D4D-8027-0494A0B03FAC}" destId="{1CE48245-552A-954F-9F58-161327FFB6E7}" srcOrd="0" destOrd="0" presId="urn:microsoft.com/office/officeart/2005/8/layout/StepDownProcess"/>
    <dgm:cxn modelId="{401B74FF-6A5F-4C41-88F2-61F1D09099F2}" type="presParOf" srcId="{13A2F852-FC32-3D4D-8027-0494A0B03FAC}" destId="{751FBF9C-F4B5-4641-A9C6-B32051E46E3C}" srcOrd="1" destOrd="0" presId="urn:microsoft.com/office/officeart/2005/8/layout/StepDownProcess"/>
    <dgm:cxn modelId="{6C3EB7DF-E620-764F-BCC9-31E9BE251F6C}" type="presParOf" srcId="{13A2F852-FC32-3D4D-8027-0494A0B03FAC}" destId="{8BBB8DA9-1EB7-8948-9003-E6C069AD9BC9}" srcOrd="2" destOrd="0" presId="urn:microsoft.com/office/officeart/2005/8/layout/StepDownProcess"/>
    <dgm:cxn modelId="{7D500D87-29E7-464B-9B6C-81B135A3DE71}" type="presParOf" srcId="{19B14423-A22A-3A49-B511-2314A2195E69}" destId="{FEC60376-27DF-B54A-B2B3-49C8E9156A7B}" srcOrd="11" destOrd="0" presId="urn:microsoft.com/office/officeart/2005/8/layout/StepDownProcess"/>
    <dgm:cxn modelId="{7E99C9D5-8D00-5941-9960-9A0D959EC3E3}" type="presParOf" srcId="{19B14423-A22A-3A49-B511-2314A2195E69}" destId="{90BEB4A7-CA34-924B-A3B4-D2AC2D9ED441}" srcOrd="12" destOrd="0" presId="urn:microsoft.com/office/officeart/2005/8/layout/StepDownProcess"/>
    <dgm:cxn modelId="{1A080FBA-0F7E-314C-AB30-EB97409FD9FA}" type="presParOf" srcId="{90BEB4A7-CA34-924B-A3B4-D2AC2D9ED441}" destId="{EE28DF57-9A10-4249-A1A6-BC341E66DE2E}" srcOrd="0" destOrd="0" presId="urn:microsoft.com/office/officeart/2005/8/layout/StepDownProcess"/>
    <dgm:cxn modelId="{DFE5FAD8-BF1C-314E-9469-D01A1473D887}" type="presParOf" srcId="{90BEB4A7-CA34-924B-A3B4-D2AC2D9ED441}" destId="{0D0B3F26-3E14-E54D-AD66-D8CB49DA76D1}" srcOrd="1" destOrd="0" presId="urn:microsoft.com/office/officeart/2005/8/layout/StepDownProcess"/>
    <dgm:cxn modelId="{18923568-DA07-7A43-B314-161495256F8B}" type="presParOf" srcId="{90BEB4A7-CA34-924B-A3B4-D2AC2D9ED441}" destId="{F26475E1-F1FB-EB40-B375-3DEBC18C2D50}" srcOrd="2" destOrd="0" presId="urn:microsoft.com/office/officeart/2005/8/layout/StepDownProcess"/>
    <dgm:cxn modelId="{79870549-4775-8749-AA2F-261239BB1121}" type="presParOf" srcId="{19B14423-A22A-3A49-B511-2314A2195E69}" destId="{0F788E56-1EF1-8349-8E16-0DAF4632114B}" srcOrd="13" destOrd="0" presId="urn:microsoft.com/office/officeart/2005/8/layout/StepDownProcess"/>
    <dgm:cxn modelId="{4ADD1486-CB1A-8B4F-A00D-EA03ADD71F76}" type="presParOf" srcId="{19B14423-A22A-3A49-B511-2314A2195E69}" destId="{B0C5B8B3-43EB-2E4C-841B-DA0769DAC53C}" srcOrd="14" destOrd="0" presId="urn:microsoft.com/office/officeart/2005/8/layout/StepDownProcess"/>
    <dgm:cxn modelId="{1949E799-32E8-4242-973F-1DC1047FE20C}" type="presParOf" srcId="{B0C5B8B3-43EB-2E4C-841B-DA0769DAC53C}" destId="{CC3DE12A-FEF6-DE47-AA4D-8F7701DD80E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202C5-3E16-A944-B620-DAFA4455A927}">
      <dsp:nvSpPr>
        <dsp:cNvPr id="0" name=""/>
        <dsp:cNvSpPr/>
      </dsp:nvSpPr>
      <dsp:spPr>
        <a:xfrm rot="5400000">
          <a:off x="871359" y="606492"/>
          <a:ext cx="513538" cy="5846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599A9-F52E-4A48-B3DA-09AC8531FC83}">
      <dsp:nvSpPr>
        <dsp:cNvPr id="0" name=""/>
        <dsp:cNvSpPr/>
      </dsp:nvSpPr>
      <dsp:spPr>
        <a:xfrm>
          <a:off x="735302" y="37224"/>
          <a:ext cx="864497" cy="605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Planning</a:t>
          </a:r>
        </a:p>
      </dsp:txBody>
      <dsp:txXfrm>
        <a:off x="764847" y="66769"/>
        <a:ext cx="805407" cy="546030"/>
      </dsp:txXfrm>
    </dsp:sp>
    <dsp:sp modelId="{CDAEF4F2-57C8-C64B-93F9-2AB602929A7D}">
      <dsp:nvSpPr>
        <dsp:cNvPr id="0" name=""/>
        <dsp:cNvSpPr/>
      </dsp:nvSpPr>
      <dsp:spPr>
        <a:xfrm>
          <a:off x="1599799" y="94936"/>
          <a:ext cx="628752" cy="489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73DE-32A6-AA49-977A-3A0F700147E6}">
      <dsp:nvSpPr>
        <dsp:cNvPr id="0" name=""/>
        <dsp:cNvSpPr/>
      </dsp:nvSpPr>
      <dsp:spPr>
        <a:xfrm rot="5400000">
          <a:off x="1588119" y="1286241"/>
          <a:ext cx="513538" cy="5846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2A600-A5F7-444E-AD07-0A54B7021618}">
      <dsp:nvSpPr>
        <dsp:cNvPr id="0" name=""/>
        <dsp:cNvSpPr/>
      </dsp:nvSpPr>
      <dsp:spPr>
        <a:xfrm>
          <a:off x="1452062" y="716973"/>
          <a:ext cx="864497" cy="605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Pre-implementation Research</a:t>
          </a:r>
          <a:endParaRPr lang="en-US" sz="800" kern="1200" dirty="0"/>
        </a:p>
      </dsp:txBody>
      <dsp:txXfrm>
        <a:off x="1481607" y="746518"/>
        <a:ext cx="805407" cy="546030"/>
      </dsp:txXfrm>
    </dsp:sp>
    <dsp:sp modelId="{1104FD82-4A82-F54F-8122-0173BBCD8243}">
      <dsp:nvSpPr>
        <dsp:cNvPr id="0" name=""/>
        <dsp:cNvSpPr/>
      </dsp:nvSpPr>
      <dsp:spPr>
        <a:xfrm>
          <a:off x="2316559" y="774685"/>
          <a:ext cx="628752" cy="489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B1F19-280F-B24D-B5BB-65BB58F821E0}">
      <dsp:nvSpPr>
        <dsp:cNvPr id="0" name=""/>
        <dsp:cNvSpPr/>
      </dsp:nvSpPr>
      <dsp:spPr>
        <a:xfrm rot="5400000">
          <a:off x="2304879" y="1965991"/>
          <a:ext cx="513538" cy="5846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8DC3A-722C-9B40-97B0-DC97DBF787A4}">
      <dsp:nvSpPr>
        <dsp:cNvPr id="0" name=""/>
        <dsp:cNvSpPr/>
      </dsp:nvSpPr>
      <dsp:spPr>
        <a:xfrm>
          <a:off x="2168822" y="1396723"/>
          <a:ext cx="864497" cy="605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Requirements Specification</a:t>
          </a:r>
          <a:endParaRPr lang="en-US" sz="800" kern="1200" dirty="0"/>
        </a:p>
      </dsp:txBody>
      <dsp:txXfrm>
        <a:off x="2198367" y="1426268"/>
        <a:ext cx="805407" cy="546030"/>
      </dsp:txXfrm>
    </dsp:sp>
    <dsp:sp modelId="{4E59B700-0DBD-624F-822F-5F3D490C185F}">
      <dsp:nvSpPr>
        <dsp:cNvPr id="0" name=""/>
        <dsp:cNvSpPr/>
      </dsp:nvSpPr>
      <dsp:spPr>
        <a:xfrm>
          <a:off x="3033319" y="1454435"/>
          <a:ext cx="628752" cy="489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32167-7A91-CD4E-A99E-E2C3763B304F}">
      <dsp:nvSpPr>
        <dsp:cNvPr id="0" name=""/>
        <dsp:cNvSpPr/>
      </dsp:nvSpPr>
      <dsp:spPr>
        <a:xfrm rot="5400000">
          <a:off x="3021639" y="2645740"/>
          <a:ext cx="513538" cy="5846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89ED1-7AF1-7142-B094-36381CB9CFE9}">
      <dsp:nvSpPr>
        <dsp:cNvPr id="0" name=""/>
        <dsp:cNvSpPr/>
      </dsp:nvSpPr>
      <dsp:spPr>
        <a:xfrm>
          <a:off x="2885582" y="2076472"/>
          <a:ext cx="864497" cy="605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Design </a:t>
          </a:r>
          <a:endParaRPr lang="en-US" sz="800" kern="1200" dirty="0"/>
        </a:p>
      </dsp:txBody>
      <dsp:txXfrm>
        <a:off x="2915127" y="2106017"/>
        <a:ext cx="805407" cy="546030"/>
      </dsp:txXfrm>
    </dsp:sp>
    <dsp:sp modelId="{56915093-D636-DF46-9E6E-9994D8E19A35}">
      <dsp:nvSpPr>
        <dsp:cNvPr id="0" name=""/>
        <dsp:cNvSpPr/>
      </dsp:nvSpPr>
      <dsp:spPr>
        <a:xfrm>
          <a:off x="3750080" y="2134184"/>
          <a:ext cx="628752" cy="489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0C57F-385A-5244-A874-F0C29B64199F}">
      <dsp:nvSpPr>
        <dsp:cNvPr id="0" name=""/>
        <dsp:cNvSpPr/>
      </dsp:nvSpPr>
      <dsp:spPr>
        <a:xfrm rot="5400000">
          <a:off x="3738399" y="3325490"/>
          <a:ext cx="513538" cy="5846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DE5EF-A3AF-D043-8F2B-38C43B70CBC5}">
      <dsp:nvSpPr>
        <dsp:cNvPr id="0" name=""/>
        <dsp:cNvSpPr/>
      </dsp:nvSpPr>
      <dsp:spPr>
        <a:xfrm>
          <a:off x="3602342" y="2756222"/>
          <a:ext cx="864497" cy="60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Implementation </a:t>
          </a:r>
          <a:endParaRPr lang="en-US" sz="800" kern="1200" dirty="0"/>
        </a:p>
      </dsp:txBody>
      <dsp:txXfrm>
        <a:off x="3602342" y="2756222"/>
        <a:ext cx="864497" cy="605120"/>
      </dsp:txXfrm>
    </dsp:sp>
    <dsp:sp modelId="{8811E774-9A8C-B046-9041-4C9C65AD068F}">
      <dsp:nvSpPr>
        <dsp:cNvPr id="0" name=""/>
        <dsp:cNvSpPr/>
      </dsp:nvSpPr>
      <dsp:spPr>
        <a:xfrm>
          <a:off x="4466840" y="2813934"/>
          <a:ext cx="628752" cy="489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48245-552A-954F-9F58-161327FFB6E7}">
      <dsp:nvSpPr>
        <dsp:cNvPr id="0" name=""/>
        <dsp:cNvSpPr/>
      </dsp:nvSpPr>
      <dsp:spPr>
        <a:xfrm rot="5400000">
          <a:off x="4455159" y="4005239"/>
          <a:ext cx="513538" cy="5846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FBF9C-F4B5-4641-A9C6-B32051E46E3C}">
      <dsp:nvSpPr>
        <dsp:cNvPr id="0" name=""/>
        <dsp:cNvSpPr/>
      </dsp:nvSpPr>
      <dsp:spPr>
        <a:xfrm>
          <a:off x="4319103" y="3435971"/>
          <a:ext cx="864497" cy="605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Documentation</a:t>
          </a:r>
          <a:endParaRPr lang="en-US" sz="800" kern="1200" dirty="0"/>
        </a:p>
      </dsp:txBody>
      <dsp:txXfrm>
        <a:off x="4348648" y="3465516"/>
        <a:ext cx="805407" cy="546030"/>
      </dsp:txXfrm>
    </dsp:sp>
    <dsp:sp modelId="{8BBB8DA9-1EB7-8948-9003-E6C069AD9BC9}">
      <dsp:nvSpPr>
        <dsp:cNvPr id="0" name=""/>
        <dsp:cNvSpPr/>
      </dsp:nvSpPr>
      <dsp:spPr>
        <a:xfrm>
          <a:off x="5183600" y="3493683"/>
          <a:ext cx="628752" cy="489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8DF57-9A10-4249-A1A6-BC341E66DE2E}">
      <dsp:nvSpPr>
        <dsp:cNvPr id="0" name=""/>
        <dsp:cNvSpPr/>
      </dsp:nvSpPr>
      <dsp:spPr>
        <a:xfrm rot="5400000">
          <a:off x="5171919" y="4684989"/>
          <a:ext cx="513538" cy="5846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B3F26-3E14-E54D-AD66-D8CB49DA76D1}">
      <dsp:nvSpPr>
        <dsp:cNvPr id="0" name=""/>
        <dsp:cNvSpPr/>
      </dsp:nvSpPr>
      <dsp:spPr>
        <a:xfrm>
          <a:off x="5035863" y="4115721"/>
          <a:ext cx="864497" cy="605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Testing/Evaluation</a:t>
          </a:r>
          <a:endParaRPr lang="en-US" sz="800" kern="1200" dirty="0"/>
        </a:p>
      </dsp:txBody>
      <dsp:txXfrm>
        <a:off x="5065408" y="4145266"/>
        <a:ext cx="805407" cy="546030"/>
      </dsp:txXfrm>
    </dsp:sp>
    <dsp:sp modelId="{F26475E1-F1FB-EB40-B375-3DEBC18C2D50}">
      <dsp:nvSpPr>
        <dsp:cNvPr id="0" name=""/>
        <dsp:cNvSpPr/>
      </dsp:nvSpPr>
      <dsp:spPr>
        <a:xfrm>
          <a:off x="5900360" y="4173433"/>
          <a:ext cx="628752" cy="489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DE12A-FEF6-DE47-AA4D-8F7701DD80ED}">
      <dsp:nvSpPr>
        <dsp:cNvPr id="0" name=""/>
        <dsp:cNvSpPr/>
      </dsp:nvSpPr>
      <dsp:spPr>
        <a:xfrm>
          <a:off x="5752623" y="4795470"/>
          <a:ext cx="864497" cy="605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Final Report / Presentation</a:t>
          </a:r>
          <a:endParaRPr lang="en-US" sz="800" kern="1200" dirty="0"/>
        </a:p>
      </dsp:txBody>
      <dsp:txXfrm>
        <a:off x="5782168" y="4825015"/>
        <a:ext cx="805407" cy="546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E363-9584-DA4E-8518-CF7592C3A18A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99A3-4A44-CA49-A453-C2A1EC09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E363-9584-DA4E-8518-CF7592C3A18A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99A3-4A44-CA49-A453-C2A1EC09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E363-9584-DA4E-8518-CF7592C3A18A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99A3-4A44-CA49-A453-C2A1EC09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7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E363-9584-DA4E-8518-CF7592C3A18A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99A3-4A44-CA49-A453-C2A1EC09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E363-9584-DA4E-8518-CF7592C3A18A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99A3-4A44-CA49-A453-C2A1EC09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8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E363-9584-DA4E-8518-CF7592C3A18A}" type="datetimeFigureOut">
              <a:rPr lang="en-US" smtClean="0"/>
              <a:t>10/3/11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99A3-4A44-CA49-A453-C2A1EC09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E363-9584-DA4E-8518-CF7592C3A18A}" type="datetimeFigureOut">
              <a:rPr lang="en-US" smtClean="0"/>
              <a:t>10/3/11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99A3-4A44-CA49-A453-C2A1EC09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7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E363-9584-DA4E-8518-CF7592C3A18A}" type="datetimeFigureOut">
              <a:rPr lang="en-US" smtClean="0"/>
              <a:t>10/3/11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99A3-4A44-CA49-A453-C2A1EC09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E363-9584-DA4E-8518-CF7592C3A18A}" type="datetimeFigureOut">
              <a:rPr lang="en-US" smtClean="0"/>
              <a:t>10/3/11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99A3-4A44-CA49-A453-C2A1EC09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E363-9584-DA4E-8518-CF7592C3A18A}" type="datetimeFigureOut">
              <a:rPr lang="en-US" smtClean="0"/>
              <a:t>10/3/11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99A3-4A44-CA49-A453-C2A1EC09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E363-9584-DA4E-8518-CF7592C3A18A}" type="datetimeFigureOut">
              <a:rPr lang="en-US" smtClean="0"/>
              <a:t>10/3/11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99A3-4A44-CA49-A453-C2A1EC09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E363-9584-DA4E-8518-CF7592C3A18A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99A3-4A44-CA49-A453-C2A1EC09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5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28906144"/>
              </p:ext>
            </p:extLst>
          </p:nvPr>
        </p:nvGraphicFramePr>
        <p:xfrm>
          <a:off x="596399" y="583670"/>
          <a:ext cx="7352423" cy="5437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Bent-Up Arrow 3"/>
          <p:cNvSpPr/>
          <p:nvPr/>
        </p:nvSpPr>
        <p:spPr>
          <a:xfrm rot="16200000">
            <a:off x="4545372" y="2618228"/>
            <a:ext cx="1954844" cy="1769579"/>
          </a:xfrm>
          <a:prstGeom prst="bentUp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68041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Ulf Nore</dc:creator>
  <cp:lastModifiedBy>Ulf Nore</cp:lastModifiedBy>
  <cp:revision>2</cp:revision>
  <dcterms:created xsi:type="dcterms:W3CDTF">2011-10-03T08:40:52Z</dcterms:created>
  <dcterms:modified xsi:type="dcterms:W3CDTF">2011-10-03T08:58:32Z</dcterms:modified>
</cp:coreProperties>
</file>