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1BE53-C3E8-2A4E-9FD4-1276FEFE1E26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322E3-1348-5047-8BA3-0842E93C2C19}">
      <dgm:prSet phldrT="[Text]"/>
      <dgm:spPr/>
      <dgm:t>
        <a:bodyPr/>
        <a:lstStyle/>
        <a:p>
          <a:r>
            <a:rPr lang="en-US" dirty="0" smtClean="0"/>
            <a:t>Project Owner (SINTEF ICT)</a:t>
          </a:r>
          <a:endParaRPr lang="en-US" dirty="0"/>
        </a:p>
      </dgm:t>
    </dgm:pt>
    <dgm:pt modelId="{C0705FF5-6680-4748-BA56-71F5AE799954}" type="parTrans" cxnId="{49CB00B4-99BD-884A-B01F-F307856089B8}">
      <dgm:prSet/>
      <dgm:spPr/>
      <dgm:t>
        <a:bodyPr/>
        <a:lstStyle/>
        <a:p>
          <a:endParaRPr lang="en-US"/>
        </a:p>
      </dgm:t>
    </dgm:pt>
    <dgm:pt modelId="{43844A5F-4E53-5A4E-AFF5-D6F7FCC683FA}" type="sibTrans" cxnId="{49CB00B4-99BD-884A-B01F-F307856089B8}">
      <dgm:prSet/>
      <dgm:spPr/>
      <dgm:t>
        <a:bodyPr/>
        <a:lstStyle/>
        <a:p>
          <a:endParaRPr lang="en-US"/>
        </a:p>
      </dgm:t>
    </dgm:pt>
    <dgm:pt modelId="{4FDA3C04-1DCE-9F4F-9E5A-806CD8F388B1}">
      <dgm:prSet phldrT="[Text]"/>
      <dgm:spPr/>
      <dgm:t>
        <a:bodyPr/>
        <a:lstStyle/>
        <a:p>
          <a:r>
            <a:rPr lang="en-US" dirty="0" smtClean="0"/>
            <a:t>Project Manager (Ulf Nore)</a:t>
          </a:r>
          <a:endParaRPr lang="en-US" dirty="0"/>
        </a:p>
      </dgm:t>
    </dgm:pt>
    <dgm:pt modelId="{EE025CB1-3EFA-814D-924B-73BCC06837A7}" type="parTrans" cxnId="{8DD2F7B7-77D8-8D49-9E38-0002FCA5E92D}">
      <dgm:prSet/>
      <dgm:spPr/>
      <dgm:t>
        <a:bodyPr/>
        <a:lstStyle/>
        <a:p>
          <a:endParaRPr lang="en-US"/>
        </a:p>
      </dgm:t>
    </dgm:pt>
    <dgm:pt modelId="{3C49BC4B-EB33-F94A-A1DF-7A4598CC8103}" type="sibTrans" cxnId="{8DD2F7B7-77D8-8D49-9E38-0002FCA5E92D}">
      <dgm:prSet/>
      <dgm:spPr/>
      <dgm:t>
        <a:bodyPr/>
        <a:lstStyle/>
        <a:p>
          <a:endParaRPr lang="en-US"/>
        </a:p>
      </dgm:t>
    </dgm:pt>
    <dgm:pt modelId="{992A3366-278F-E941-96F1-6C8548385064}">
      <dgm:prSet phldrT="[Text]"/>
      <dgm:spPr/>
      <dgm:t>
        <a:bodyPr/>
        <a:lstStyle/>
        <a:p>
          <a:r>
            <a:rPr lang="en-US" dirty="0" smtClean="0"/>
            <a:t>Chief System Architect (Nicholas </a:t>
          </a:r>
          <a:r>
            <a:rPr lang="en-US" dirty="0" err="1" smtClean="0"/>
            <a:t>Gerstle</a:t>
          </a:r>
          <a:r>
            <a:rPr lang="en-US" dirty="0" smtClean="0"/>
            <a:t>)</a:t>
          </a:r>
          <a:endParaRPr lang="en-US" dirty="0"/>
        </a:p>
      </dgm:t>
    </dgm:pt>
    <dgm:pt modelId="{0D8ADBFA-1A58-904B-954E-6CC1237345A4}" type="parTrans" cxnId="{A14DBE85-1859-0848-8A24-61585377D83B}">
      <dgm:prSet/>
      <dgm:spPr/>
      <dgm:t>
        <a:bodyPr/>
        <a:lstStyle/>
        <a:p>
          <a:endParaRPr lang="en-US"/>
        </a:p>
      </dgm:t>
    </dgm:pt>
    <dgm:pt modelId="{72F4AD93-9149-BA49-9CED-D274BA114640}" type="sibTrans" cxnId="{A14DBE85-1859-0848-8A24-61585377D83B}">
      <dgm:prSet/>
      <dgm:spPr/>
      <dgm:t>
        <a:bodyPr/>
        <a:lstStyle/>
        <a:p>
          <a:endParaRPr lang="en-US"/>
        </a:p>
      </dgm:t>
    </dgm:pt>
    <dgm:pt modelId="{23338FD6-8411-EA4C-AC04-E6C80703924E}">
      <dgm:prSet phldrT="[Text]"/>
      <dgm:spPr/>
      <dgm:t>
        <a:bodyPr/>
        <a:lstStyle/>
        <a:p>
          <a:r>
            <a:rPr lang="en-US" dirty="0" smtClean="0"/>
            <a:t>Algorithms (</a:t>
          </a:r>
          <a:r>
            <a:rPr lang="en-US" dirty="0" err="1" smtClean="0"/>
            <a:t>Dimitry</a:t>
          </a:r>
          <a:r>
            <a:rPr lang="en-US" dirty="0" smtClean="0"/>
            <a:t> </a:t>
          </a:r>
          <a:r>
            <a:rPr lang="en-US" dirty="0" err="1" smtClean="0"/>
            <a:t>Kongevold</a:t>
          </a:r>
          <a:r>
            <a:rPr lang="en-US" dirty="0" smtClean="0"/>
            <a:t>)</a:t>
          </a:r>
          <a:endParaRPr lang="en-US" dirty="0"/>
        </a:p>
      </dgm:t>
    </dgm:pt>
    <dgm:pt modelId="{C5835E64-D23F-4E44-AFFD-5A78BDD25A4B}" type="parTrans" cxnId="{FE7FD510-3B72-0943-BB8B-F356BF97AE3D}">
      <dgm:prSet/>
      <dgm:spPr/>
      <dgm:t>
        <a:bodyPr/>
        <a:lstStyle/>
        <a:p>
          <a:endParaRPr lang="en-US"/>
        </a:p>
      </dgm:t>
    </dgm:pt>
    <dgm:pt modelId="{84CB5C77-C415-DA4A-95A5-DEB80A12DEBA}" type="sibTrans" cxnId="{FE7FD510-3B72-0943-BB8B-F356BF97AE3D}">
      <dgm:prSet/>
      <dgm:spPr/>
      <dgm:t>
        <a:bodyPr/>
        <a:lstStyle/>
        <a:p>
          <a:endParaRPr lang="en-US"/>
        </a:p>
      </dgm:t>
    </dgm:pt>
    <dgm:pt modelId="{36D7A748-3B05-214B-B3A0-33C843095603}">
      <dgm:prSet phldrT="[Text]"/>
      <dgm:spPr/>
      <dgm:t>
        <a:bodyPr/>
        <a:lstStyle/>
        <a:p>
          <a:r>
            <a:rPr lang="en-US" dirty="0" smtClean="0"/>
            <a:t>Databases/Storage (</a:t>
          </a:r>
          <a:r>
            <a:rPr lang="en-US" dirty="0" err="1" smtClean="0"/>
            <a:t>Amanpreet</a:t>
          </a:r>
          <a:r>
            <a:rPr lang="en-US" dirty="0" smtClean="0"/>
            <a:t> </a:t>
          </a:r>
          <a:r>
            <a:rPr lang="en-US" dirty="0" err="1" smtClean="0"/>
            <a:t>Kaur</a:t>
          </a:r>
          <a:r>
            <a:rPr lang="en-US" dirty="0" smtClean="0"/>
            <a:t>)</a:t>
          </a:r>
          <a:endParaRPr lang="en-US" dirty="0"/>
        </a:p>
      </dgm:t>
    </dgm:pt>
    <dgm:pt modelId="{EA246998-0700-5140-9ADF-8A88C56E4E74}" type="parTrans" cxnId="{E7DAAE35-800E-9A4D-B579-FBD6F82B1E7C}">
      <dgm:prSet/>
      <dgm:spPr/>
      <dgm:t>
        <a:bodyPr/>
        <a:lstStyle/>
        <a:p>
          <a:endParaRPr lang="en-US"/>
        </a:p>
      </dgm:t>
    </dgm:pt>
    <dgm:pt modelId="{D550AEA0-8506-7C4E-BD93-2461BA57AB77}" type="sibTrans" cxnId="{E7DAAE35-800E-9A4D-B579-FBD6F82B1E7C}">
      <dgm:prSet/>
      <dgm:spPr/>
      <dgm:t>
        <a:bodyPr/>
        <a:lstStyle/>
        <a:p>
          <a:endParaRPr lang="en-US"/>
        </a:p>
      </dgm:t>
    </dgm:pt>
    <dgm:pt modelId="{B339BB58-ED6D-AC41-BA8E-E82C5D4D037A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A730FF7-F559-CE43-B057-7D0E4741C92D}" type="parTrans" cxnId="{69D26F07-4E49-D247-9FD7-ECF780848C39}">
      <dgm:prSet/>
      <dgm:spPr/>
      <dgm:t>
        <a:bodyPr/>
        <a:lstStyle/>
        <a:p>
          <a:endParaRPr lang="en-US"/>
        </a:p>
      </dgm:t>
    </dgm:pt>
    <dgm:pt modelId="{6F65DC38-E3EC-8F42-BCCC-875042C8233E}" type="sibTrans" cxnId="{69D26F07-4E49-D247-9FD7-ECF780848C39}">
      <dgm:prSet/>
      <dgm:spPr/>
      <dgm:t>
        <a:bodyPr/>
        <a:lstStyle/>
        <a:p>
          <a:endParaRPr lang="en-US"/>
        </a:p>
      </dgm:t>
    </dgm:pt>
    <dgm:pt modelId="{C8B81593-7033-FF41-9F20-CF53C4215FE1}">
      <dgm:prSet phldrT="[Text]"/>
      <dgm:spPr/>
      <dgm:t>
        <a:bodyPr/>
        <a:lstStyle/>
        <a:p>
          <a:r>
            <a:rPr lang="en-US" dirty="0" smtClean="0"/>
            <a:t>Project Advisor (</a:t>
          </a:r>
          <a:r>
            <a:rPr lang="en-US" dirty="0" err="1" smtClean="0"/>
            <a:t>Tosin</a:t>
          </a:r>
          <a:r>
            <a:rPr lang="en-US" dirty="0" smtClean="0"/>
            <a:t> </a:t>
          </a:r>
          <a:r>
            <a:rPr lang="en-US" dirty="0" err="1" smtClean="0"/>
            <a:t>Oyetoyan</a:t>
          </a:r>
          <a:r>
            <a:rPr lang="en-US" dirty="0" smtClean="0"/>
            <a:t>)</a:t>
          </a:r>
          <a:endParaRPr lang="en-US" dirty="0"/>
        </a:p>
      </dgm:t>
    </dgm:pt>
    <dgm:pt modelId="{162E50FE-219E-7949-A8FE-B87DAFFC7382}" type="parTrans" cxnId="{1C0BD107-81D1-5B48-B383-B2B2085AE402}">
      <dgm:prSet/>
      <dgm:spPr/>
      <dgm:t>
        <a:bodyPr/>
        <a:lstStyle/>
        <a:p>
          <a:endParaRPr lang="en-US"/>
        </a:p>
      </dgm:t>
    </dgm:pt>
    <dgm:pt modelId="{EB89846C-5289-3A4A-81E2-41CC78F449C4}" type="sibTrans" cxnId="{1C0BD107-81D1-5B48-B383-B2B2085AE402}">
      <dgm:prSet/>
      <dgm:spPr/>
      <dgm:t>
        <a:bodyPr/>
        <a:lstStyle/>
        <a:p>
          <a:endParaRPr lang="en-US"/>
        </a:p>
      </dgm:t>
    </dgm:pt>
    <dgm:pt modelId="{289C638C-864E-9046-8CAF-5DA9238C9984}" type="pres">
      <dgm:prSet presAssocID="{16C1BE53-C3E8-2A4E-9FD4-1276FEFE1E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775E1F-7AE3-3644-A827-9B955E2C5874}" type="pres">
      <dgm:prSet presAssocID="{FD7322E3-1348-5047-8BA3-0842E93C2C19}" presName="hierRoot1" presStyleCnt="0">
        <dgm:presLayoutVars>
          <dgm:hierBranch val="init"/>
        </dgm:presLayoutVars>
      </dgm:prSet>
      <dgm:spPr/>
    </dgm:pt>
    <dgm:pt modelId="{E3C0C27B-0A36-8E49-B8E2-5F1B7C4407CA}" type="pres">
      <dgm:prSet presAssocID="{FD7322E3-1348-5047-8BA3-0842E93C2C19}" presName="rootComposite1" presStyleCnt="0"/>
      <dgm:spPr/>
    </dgm:pt>
    <dgm:pt modelId="{65DEF8E2-74F6-FE4B-BDAA-6457C056D94F}" type="pres">
      <dgm:prSet presAssocID="{FD7322E3-1348-5047-8BA3-0842E93C2C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F9A237-52B7-0545-87C8-171E092B17C1}" type="pres">
      <dgm:prSet presAssocID="{FD7322E3-1348-5047-8BA3-0842E93C2C19}" presName="rootConnector1" presStyleLbl="node1" presStyleIdx="0" presStyleCnt="0"/>
      <dgm:spPr/>
    </dgm:pt>
    <dgm:pt modelId="{693E7ED5-ECB8-614E-8CE2-0F4822CDA279}" type="pres">
      <dgm:prSet presAssocID="{FD7322E3-1348-5047-8BA3-0842E93C2C19}" presName="hierChild2" presStyleCnt="0"/>
      <dgm:spPr/>
    </dgm:pt>
    <dgm:pt modelId="{B6083029-9B9D-714E-8DF2-B4242853D671}" type="pres">
      <dgm:prSet presAssocID="{EE025CB1-3EFA-814D-924B-73BCC06837A7}" presName="Name37" presStyleLbl="parChTrans1D2" presStyleIdx="0" presStyleCnt="3"/>
      <dgm:spPr/>
    </dgm:pt>
    <dgm:pt modelId="{944EABBB-F33D-5B47-B0DD-B84F273B84FC}" type="pres">
      <dgm:prSet presAssocID="{4FDA3C04-1DCE-9F4F-9E5A-806CD8F388B1}" presName="hierRoot2" presStyleCnt="0">
        <dgm:presLayoutVars>
          <dgm:hierBranch val="init"/>
        </dgm:presLayoutVars>
      </dgm:prSet>
      <dgm:spPr/>
    </dgm:pt>
    <dgm:pt modelId="{3795EF09-5035-ED46-88C1-A3ED645CB90E}" type="pres">
      <dgm:prSet presAssocID="{4FDA3C04-1DCE-9F4F-9E5A-806CD8F388B1}" presName="rootComposite" presStyleCnt="0"/>
      <dgm:spPr/>
    </dgm:pt>
    <dgm:pt modelId="{7478B504-BB7F-A041-B87E-A09DB4B47B17}" type="pres">
      <dgm:prSet presAssocID="{4FDA3C04-1DCE-9F4F-9E5A-806CD8F388B1}" presName="rootText" presStyleLbl="node2" presStyleIdx="0" presStyleCnt="3" custLinFactX="23729" custLinFactNeighborX="100000" custLinFactNeighborY="62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28AE4A-3072-A842-84A5-28269ECB255F}" type="pres">
      <dgm:prSet presAssocID="{4FDA3C04-1DCE-9F4F-9E5A-806CD8F388B1}" presName="rootConnector" presStyleLbl="node2" presStyleIdx="0" presStyleCnt="3"/>
      <dgm:spPr/>
    </dgm:pt>
    <dgm:pt modelId="{3A99C51D-BED5-5946-893C-F87F3F64B552}" type="pres">
      <dgm:prSet presAssocID="{4FDA3C04-1DCE-9F4F-9E5A-806CD8F388B1}" presName="hierChild4" presStyleCnt="0"/>
      <dgm:spPr/>
    </dgm:pt>
    <dgm:pt modelId="{A67B5D00-D843-D443-9399-C70B846BF3AA}" type="pres">
      <dgm:prSet presAssocID="{4FDA3C04-1DCE-9F4F-9E5A-806CD8F388B1}" presName="hierChild5" presStyleCnt="0"/>
      <dgm:spPr/>
    </dgm:pt>
    <dgm:pt modelId="{516029F9-8319-074E-B31D-CD11A006C089}" type="pres">
      <dgm:prSet presAssocID="{162E50FE-219E-7949-A8FE-B87DAFFC7382}" presName="Name37" presStyleLbl="parChTrans1D2" presStyleIdx="1" presStyleCnt="3"/>
      <dgm:spPr/>
    </dgm:pt>
    <dgm:pt modelId="{EE6A51E3-FBC5-A74D-B074-CE9D2F6CEC89}" type="pres">
      <dgm:prSet presAssocID="{C8B81593-7033-FF41-9F20-CF53C4215FE1}" presName="hierRoot2" presStyleCnt="0">
        <dgm:presLayoutVars>
          <dgm:hierBranch val="init"/>
        </dgm:presLayoutVars>
      </dgm:prSet>
      <dgm:spPr/>
    </dgm:pt>
    <dgm:pt modelId="{0EC91C9C-2CDE-B549-BCAD-6B518C5F8950}" type="pres">
      <dgm:prSet presAssocID="{C8B81593-7033-FF41-9F20-CF53C4215FE1}" presName="rootComposite" presStyleCnt="0"/>
      <dgm:spPr/>
    </dgm:pt>
    <dgm:pt modelId="{58E3EB56-27F9-854F-B43C-03F01F0BB111}" type="pres">
      <dgm:prSet presAssocID="{C8B81593-7033-FF41-9F20-CF53C4215FE1}" presName="rootText" presStyleLbl="node2" presStyleIdx="1" presStyleCnt="3" custLinFactX="58381" custLinFactNeighborX="100000" custLinFactNeighborY="599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A1FF74-F1EE-7147-9CB6-80017F29971F}" type="pres">
      <dgm:prSet presAssocID="{C8B81593-7033-FF41-9F20-CF53C4215FE1}" presName="rootConnector" presStyleLbl="node2" presStyleIdx="1" presStyleCnt="3"/>
      <dgm:spPr/>
    </dgm:pt>
    <dgm:pt modelId="{AABFF6B2-8C5E-4846-80FC-09F917F2F57F}" type="pres">
      <dgm:prSet presAssocID="{C8B81593-7033-FF41-9F20-CF53C4215FE1}" presName="hierChild4" presStyleCnt="0"/>
      <dgm:spPr/>
    </dgm:pt>
    <dgm:pt modelId="{48B97442-64F5-5D4C-B519-3607A1F0DC91}" type="pres">
      <dgm:prSet presAssocID="{C8B81593-7033-FF41-9F20-CF53C4215FE1}" presName="hierChild5" presStyleCnt="0"/>
      <dgm:spPr/>
    </dgm:pt>
    <dgm:pt modelId="{9EA738EA-1EE7-D84B-860C-067F26C9221B}" type="pres">
      <dgm:prSet presAssocID="{0D8ADBFA-1A58-904B-954E-6CC1237345A4}" presName="Name37" presStyleLbl="parChTrans1D2" presStyleIdx="2" presStyleCnt="3"/>
      <dgm:spPr/>
    </dgm:pt>
    <dgm:pt modelId="{C36E352C-18D9-CA47-AD1F-C4763BCA40D2}" type="pres">
      <dgm:prSet presAssocID="{992A3366-278F-E941-96F1-6C8548385064}" presName="hierRoot2" presStyleCnt="0">
        <dgm:presLayoutVars>
          <dgm:hierBranch val="init"/>
        </dgm:presLayoutVars>
      </dgm:prSet>
      <dgm:spPr/>
    </dgm:pt>
    <dgm:pt modelId="{7C7DD527-1808-374B-848F-2390BE909D89}" type="pres">
      <dgm:prSet presAssocID="{992A3366-278F-E941-96F1-6C8548385064}" presName="rootComposite" presStyleCnt="0"/>
      <dgm:spPr/>
    </dgm:pt>
    <dgm:pt modelId="{B0DF7CD2-9C1A-E245-B854-D1A1EB03E1D1}" type="pres">
      <dgm:prSet presAssocID="{992A3366-278F-E941-96F1-6C8548385064}" presName="rootText" presStyleLbl="node2" presStyleIdx="2" presStyleCnt="3" custLinFactX="-100000" custLinFactNeighborX="-159668" custLinFactNeighborY="56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3B25A0-7B9E-3948-9324-DEF2EFB28349}" type="pres">
      <dgm:prSet presAssocID="{992A3366-278F-E941-96F1-6C8548385064}" presName="rootConnector" presStyleLbl="node2" presStyleIdx="2" presStyleCnt="3"/>
      <dgm:spPr/>
    </dgm:pt>
    <dgm:pt modelId="{D8B44E16-677B-5C46-B907-97E96E8A4CA3}" type="pres">
      <dgm:prSet presAssocID="{992A3366-278F-E941-96F1-6C8548385064}" presName="hierChild4" presStyleCnt="0"/>
      <dgm:spPr/>
    </dgm:pt>
    <dgm:pt modelId="{04879ECE-FC6C-444D-8B12-7C27D35B01FF}" type="pres">
      <dgm:prSet presAssocID="{C5835E64-D23F-4E44-AFFD-5A78BDD25A4B}" presName="Name37" presStyleLbl="parChTrans1D3" presStyleIdx="0" presStyleCnt="3"/>
      <dgm:spPr/>
    </dgm:pt>
    <dgm:pt modelId="{D33B6A23-44D8-C840-A54F-E7537D20F4A6}" type="pres">
      <dgm:prSet presAssocID="{23338FD6-8411-EA4C-AC04-E6C80703924E}" presName="hierRoot2" presStyleCnt="0">
        <dgm:presLayoutVars>
          <dgm:hierBranch val="init"/>
        </dgm:presLayoutVars>
      </dgm:prSet>
      <dgm:spPr/>
    </dgm:pt>
    <dgm:pt modelId="{9B801F46-B945-804B-9D8B-B297DC70E9DC}" type="pres">
      <dgm:prSet presAssocID="{23338FD6-8411-EA4C-AC04-E6C80703924E}" presName="rootComposite" presStyleCnt="0"/>
      <dgm:spPr/>
    </dgm:pt>
    <dgm:pt modelId="{9B739673-93DE-C749-87B2-702B00682FB0}" type="pres">
      <dgm:prSet presAssocID="{23338FD6-8411-EA4C-AC04-E6C80703924E}" presName="rootText" presStyleLbl="node3" presStyleIdx="0" presStyleCnt="3" custLinFactX="-100000" custLinFactY="1403" custLinFactNeighborX="-16571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1B0FDA-29FF-2747-AE3A-AD7AFB92A959}" type="pres">
      <dgm:prSet presAssocID="{23338FD6-8411-EA4C-AC04-E6C80703924E}" presName="rootConnector" presStyleLbl="node3" presStyleIdx="0" presStyleCnt="3"/>
      <dgm:spPr/>
    </dgm:pt>
    <dgm:pt modelId="{AED6C83D-B309-5949-AD4D-F1DD68D39EE5}" type="pres">
      <dgm:prSet presAssocID="{23338FD6-8411-EA4C-AC04-E6C80703924E}" presName="hierChild4" presStyleCnt="0"/>
      <dgm:spPr/>
    </dgm:pt>
    <dgm:pt modelId="{7FCDD698-B5FF-8C4E-B16C-3381C99D3B61}" type="pres">
      <dgm:prSet presAssocID="{23338FD6-8411-EA4C-AC04-E6C80703924E}" presName="hierChild5" presStyleCnt="0"/>
      <dgm:spPr/>
    </dgm:pt>
    <dgm:pt modelId="{EB5F78EB-F5D2-DB4F-B208-5DF034957992}" type="pres">
      <dgm:prSet presAssocID="{EA246998-0700-5140-9ADF-8A88C56E4E74}" presName="Name37" presStyleLbl="parChTrans1D3" presStyleIdx="1" presStyleCnt="3"/>
      <dgm:spPr/>
    </dgm:pt>
    <dgm:pt modelId="{6A86F3E2-0ED3-FF49-99F0-A04F54938018}" type="pres">
      <dgm:prSet presAssocID="{36D7A748-3B05-214B-B3A0-33C843095603}" presName="hierRoot2" presStyleCnt="0">
        <dgm:presLayoutVars>
          <dgm:hierBranch val="init"/>
        </dgm:presLayoutVars>
      </dgm:prSet>
      <dgm:spPr/>
    </dgm:pt>
    <dgm:pt modelId="{D6291DCF-70EB-D24C-ACEF-7749B8F8F062}" type="pres">
      <dgm:prSet presAssocID="{36D7A748-3B05-214B-B3A0-33C843095603}" presName="rootComposite" presStyleCnt="0"/>
      <dgm:spPr/>
    </dgm:pt>
    <dgm:pt modelId="{99FE70AE-0A59-7E46-AD68-00DD2E3CAD95}" type="pres">
      <dgm:prSet presAssocID="{36D7A748-3B05-214B-B3A0-33C843095603}" presName="rootText" presStyleLbl="node3" presStyleIdx="1" presStyleCnt="3" custLinFactX="-13556" custLinFactNeighborX="-100000" custLinFactNeighborY="-40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EC940-D2E6-C14F-AD0E-660A2977956C}" type="pres">
      <dgm:prSet presAssocID="{36D7A748-3B05-214B-B3A0-33C843095603}" presName="rootConnector" presStyleLbl="node3" presStyleIdx="1" presStyleCnt="3"/>
      <dgm:spPr/>
    </dgm:pt>
    <dgm:pt modelId="{E2546492-22E7-4D46-B777-79586974DB59}" type="pres">
      <dgm:prSet presAssocID="{36D7A748-3B05-214B-B3A0-33C843095603}" presName="hierChild4" presStyleCnt="0"/>
      <dgm:spPr/>
    </dgm:pt>
    <dgm:pt modelId="{AC508F09-92C1-6C47-A4D6-AF55A565981F}" type="pres">
      <dgm:prSet presAssocID="{36D7A748-3B05-214B-B3A0-33C843095603}" presName="hierChild5" presStyleCnt="0"/>
      <dgm:spPr/>
    </dgm:pt>
    <dgm:pt modelId="{F091B623-2DBC-5743-9FB5-0EC91D7DEB19}" type="pres">
      <dgm:prSet presAssocID="{5A730FF7-F559-CE43-B057-7D0E4741C92D}" presName="Name37" presStyleLbl="parChTrans1D3" presStyleIdx="2" presStyleCnt="3"/>
      <dgm:spPr/>
    </dgm:pt>
    <dgm:pt modelId="{DB8C64AE-EA2B-B040-8A21-620A75FE532B}" type="pres">
      <dgm:prSet presAssocID="{B339BB58-ED6D-AC41-BA8E-E82C5D4D037A}" presName="hierRoot2" presStyleCnt="0">
        <dgm:presLayoutVars>
          <dgm:hierBranch val="init"/>
        </dgm:presLayoutVars>
      </dgm:prSet>
      <dgm:spPr/>
    </dgm:pt>
    <dgm:pt modelId="{9009C0F5-B281-C945-B076-2C1D7461A518}" type="pres">
      <dgm:prSet presAssocID="{B339BB58-ED6D-AC41-BA8E-E82C5D4D037A}" presName="rootComposite" presStyleCnt="0"/>
      <dgm:spPr/>
    </dgm:pt>
    <dgm:pt modelId="{4B3E3762-5F2E-E04A-A718-D2F71D1C26BD}" type="pres">
      <dgm:prSet presAssocID="{B339BB58-ED6D-AC41-BA8E-E82C5D4D037A}" presName="rootText" presStyleLbl="node3" presStyleIdx="2" presStyleCnt="3" custLinFactY="-83449" custLinFactNeighborX="2620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958D6-B90F-2C48-9317-685E459A922A}" type="pres">
      <dgm:prSet presAssocID="{B339BB58-ED6D-AC41-BA8E-E82C5D4D037A}" presName="rootConnector" presStyleLbl="node3" presStyleIdx="2" presStyleCnt="3"/>
      <dgm:spPr/>
    </dgm:pt>
    <dgm:pt modelId="{C8CB9D41-7BF8-C541-8967-23BC5034DC47}" type="pres">
      <dgm:prSet presAssocID="{B339BB58-ED6D-AC41-BA8E-E82C5D4D037A}" presName="hierChild4" presStyleCnt="0"/>
      <dgm:spPr/>
    </dgm:pt>
    <dgm:pt modelId="{64BF658D-1331-9D47-BC9C-E4BAF3CDCAF9}" type="pres">
      <dgm:prSet presAssocID="{B339BB58-ED6D-AC41-BA8E-E82C5D4D037A}" presName="hierChild5" presStyleCnt="0"/>
      <dgm:spPr/>
    </dgm:pt>
    <dgm:pt modelId="{8F427A72-762B-5941-8D35-88253158DBDE}" type="pres">
      <dgm:prSet presAssocID="{992A3366-278F-E941-96F1-6C8548385064}" presName="hierChild5" presStyleCnt="0"/>
      <dgm:spPr/>
    </dgm:pt>
    <dgm:pt modelId="{0A575FD7-1B7A-2C43-BA52-4336A369D90A}" type="pres">
      <dgm:prSet presAssocID="{FD7322E3-1348-5047-8BA3-0842E93C2C19}" presName="hierChild3" presStyleCnt="0"/>
      <dgm:spPr/>
    </dgm:pt>
  </dgm:ptLst>
  <dgm:cxnLst>
    <dgm:cxn modelId="{1E7AFEB2-9676-DA47-B04F-024AC7B15C09}" type="presOf" srcId="{23338FD6-8411-EA4C-AC04-E6C80703924E}" destId="{481B0FDA-29FF-2747-AE3A-AD7AFB92A959}" srcOrd="1" destOrd="0" presId="urn:microsoft.com/office/officeart/2005/8/layout/orgChart1"/>
    <dgm:cxn modelId="{1C0BD107-81D1-5B48-B383-B2B2085AE402}" srcId="{FD7322E3-1348-5047-8BA3-0842E93C2C19}" destId="{C8B81593-7033-FF41-9F20-CF53C4215FE1}" srcOrd="1" destOrd="0" parTransId="{162E50FE-219E-7949-A8FE-B87DAFFC7382}" sibTransId="{EB89846C-5289-3A4A-81E2-41CC78F449C4}"/>
    <dgm:cxn modelId="{E7DAAE35-800E-9A4D-B579-FBD6F82B1E7C}" srcId="{992A3366-278F-E941-96F1-6C8548385064}" destId="{36D7A748-3B05-214B-B3A0-33C843095603}" srcOrd="1" destOrd="0" parTransId="{EA246998-0700-5140-9ADF-8A88C56E4E74}" sibTransId="{D550AEA0-8506-7C4E-BD93-2461BA57AB77}"/>
    <dgm:cxn modelId="{FE7FD510-3B72-0943-BB8B-F356BF97AE3D}" srcId="{992A3366-278F-E941-96F1-6C8548385064}" destId="{23338FD6-8411-EA4C-AC04-E6C80703924E}" srcOrd="0" destOrd="0" parTransId="{C5835E64-D23F-4E44-AFFD-5A78BDD25A4B}" sibTransId="{84CB5C77-C415-DA4A-95A5-DEB80A12DEBA}"/>
    <dgm:cxn modelId="{F4C5EE5F-9EBF-484B-BA75-605A91A6CEE6}" type="presOf" srcId="{16C1BE53-C3E8-2A4E-9FD4-1276FEFE1E26}" destId="{289C638C-864E-9046-8CAF-5DA9238C9984}" srcOrd="0" destOrd="0" presId="urn:microsoft.com/office/officeart/2005/8/layout/orgChart1"/>
    <dgm:cxn modelId="{8DD2F7B7-77D8-8D49-9E38-0002FCA5E92D}" srcId="{FD7322E3-1348-5047-8BA3-0842E93C2C19}" destId="{4FDA3C04-1DCE-9F4F-9E5A-806CD8F388B1}" srcOrd="0" destOrd="0" parTransId="{EE025CB1-3EFA-814D-924B-73BCC06837A7}" sibTransId="{3C49BC4B-EB33-F94A-A1DF-7A4598CC8103}"/>
    <dgm:cxn modelId="{8B1A8477-82A2-4647-AE9A-DCC306803749}" type="presOf" srcId="{C8B81593-7033-FF41-9F20-CF53C4215FE1}" destId="{58E3EB56-27F9-854F-B43C-03F01F0BB111}" srcOrd="0" destOrd="0" presId="urn:microsoft.com/office/officeart/2005/8/layout/orgChart1"/>
    <dgm:cxn modelId="{7B81D752-056B-424C-B9C2-9ACA9F533E5C}" type="presOf" srcId="{4FDA3C04-1DCE-9F4F-9E5A-806CD8F388B1}" destId="{7478B504-BB7F-A041-B87E-A09DB4B47B17}" srcOrd="0" destOrd="0" presId="urn:microsoft.com/office/officeart/2005/8/layout/orgChart1"/>
    <dgm:cxn modelId="{4FE59089-8389-454B-A504-721CEC53ECA4}" type="presOf" srcId="{C8B81593-7033-FF41-9F20-CF53C4215FE1}" destId="{8EA1FF74-F1EE-7147-9CB6-80017F29971F}" srcOrd="1" destOrd="0" presId="urn:microsoft.com/office/officeart/2005/8/layout/orgChart1"/>
    <dgm:cxn modelId="{8B374B93-4C81-9B45-B94A-53476CFA8F97}" type="presOf" srcId="{B339BB58-ED6D-AC41-BA8E-E82C5D4D037A}" destId="{4B3E3762-5F2E-E04A-A718-D2F71D1C26BD}" srcOrd="0" destOrd="0" presId="urn:microsoft.com/office/officeart/2005/8/layout/orgChart1"/>
    <dgm:cxn modelId="{6AE90235-5B8C-3D49-9CA8-CD17B3B93571}" type="presOf" srcId="{C5835E64-D23F-4E44-AFFD-5A78BDD25A4B}" destId="{04879ECE-FC6C-444D-8B12-7C27D35B01FF}" srcOrd="0" destOrd="0" presId="urn:microsoft.com/office/officeart/2005/8/layout/orgChart1"/>
    <dgm:cxn modelId="{1B9AE8A7-AFBE-354C-914F-E4FADC7143C9}" type="presOf" srcId="{162E50FE-219E-7949-A8FE-B87DAFFC7382}" destId="{516029F9-8319-074E-B31D-CD11A006C089}" srcOrd="0" destOrd="0" presId="urn:microsoft.com/office/officeart/2005/8/layout/orgChart1"/>
    <dgm:cxn modelId="{F046B580-5B8C-7E42-8AB7-7CAADEDF62FA}" type="presOf" srcId="{5A730FF7-F559-CE43-B057-7D0E4741C92D}" destId="{F091B623-2DBC-5743-9FB5-0EC91D7DEB19}" srcOrd="0" destOrd="0" presId="urn:microsoft.com/office/officeart/2005/8/layout/orgChart1"/>
    <dgm:cxn modelId="{CC54A299-E389-984A-B277-17C088BB2BDD}" type="presOf" srcId="{EA246998-0700-5140-9ADF-8A88C56E4E74}" destId="{EB5F78EB-F5D2-DB4F-B208-5DF034957992}" srcOrd="0" destOrd="0" presId="urn:microsoft.com/office/officeart/2005/8/layout/orgChart1"/>
    <dgm:cxn modelId="{D78768E1-6259-684B-AF67-D8F516687712}" type="presOf" srcId="{992A3366-278F-E941-96F1-6C8548385064}" destId="{1F3B25A0-7B9E-3948-9324-DEF2EFB28349}" srcOrd="1" destOrd="0" presId="urn:microsoft.com/office/officeart/2005/8/layout/orgChart1"/>
    <dgm:cxn modelId="{9C90A503-E95E-644E-AA58-CB97EB544AB2}" type="presOf" srcId="{B339BB58-ED6D-AC41-BA8E-E82C5D4D037A}" destId="{F4B958D6-B90F-2C48-9317-685E459A922A}" srcOrd="1" destOrd="0" presId="urn:microsoft.com/office/officeart/2005/8/layout/orgChart1"/>
    <dgm:cxn modelId="{2110CBCF-747E-5246-86B1-AC2F0F3262DF}" type="presOf" srcId="{36D7A748-3B05-214B-B3A0-33C843095603}" destId="{1EBEC940-D2E6-C14F-AD0E-660A2977956C}" srcOrd="1" destOrd="0" presId="urn:microsoft.com/office/officeart/2005/8/layout/orgChart1"/>
    <dgm:cxn modelId="{B7696756-3F09-544F-B9B2-2A1F5D801A35}" type="presOf" srcId="{23338FD6-8411-EA4C-AC04-E6C80703924E}" destId="{9B739673-93DE-C749-87B2-702B00682FB0}" srcOrd="0" destOrd="0" presId="urn:microsoft.com/office/officeart/2005/8/layout/orgChart1"/>
    <dgm:cxn modelId="{34C88623-A454-E54E-97A1-D3B854D946E6}" type="presOf" srcId="{992A3366-278F-E941-96F1-6C8548385064}" destId="{B0DF7CD2-9C1A-E245-B854-D1A1EB03E1D1}" srcOrd="0" destOrd="0" presId="urn:microsoft.com/office/officeart/2005/8/layout/orgChart1"/>
    <dgm:cxn modelId="{B0EC2B86-1FB8-C948-A9D5-35E7E4302E1A}" type="presOf" srcId="{0D8ADBFA-1A58-904B-954E-6CC1237345A4}" destId="{9EA738EA-1EE7-D84B-860C-067F26C9221B}" srcOrd="0" destOrd="0" presId="urn:microsoft.com/office/officeart/2005/8/layout/orgChart1"/>
    <dgm:cxn modelId="{A14DBE85-1859-0848-8A24-61585377D83B}" srcId="{FD7322E3-1348-5047-8BA3-0842E93C2C19}" destId="{992A3366-278F-E941-96F1-6C8548385064}" srcOrd="2" destOrd="0" parTransId="{0D8ADBFA-1A58-904B-954E-6CC1237345A4}" sibTransId="{72F4AD93-9149-BA49-9CED-D274BA114640}"/>
    <dgm:cxn modelId="{1C6484BF-B805-D844-AA95-8002BDE05F49}" type="presOf" srcId="{36D7A748-3B05-214B-B3A0-33C843095603}" destId="{99FE70AE-0A59-7E46-AD68-00DD2E3CAD95}" srcOrd="0" destOrd="0" presId="urn:microsoft.com/office/officeart/2005/8/layout/orgChart1"/>
    <dgm:cxn modelId="{49CB00B4-99BD-884A-B01F-F307856089B8}" srcId="{16C1BE53-C3E8-2A4E-9FD4-1276FEFE1E26}" destId="{FD7322E3-1348-5047-8BA3-0842E93C2C19}" srcOrd="0" destOrd="0" parTransId="{C0705FF5-6680-4748-BA56-71F5AE799954}" sibTransId="{43844A5F-4E53-5A4E-AFF5-D6F7FCC683FA}"/>
    <dgm:cxn modelId="{A6AB34B1-3EEA-AE49-997A-886073DCA5F8}" type="presOf" srcId="{EE025CB1-3EFA-814D-924B-73BCC06837A7}" destId="{B6083029-9B9D-714E-8DF2-B4242853D671}" srcOrd="0" destOrd="0" presId="urn:microsoft.com/office/officeart/2005/8/layout/orgChart1"/>
    <dgm:cxn modelId="{4AF5089C-69D0-834A-BF2A-10278CDB84EC}" type="presOf" srcId="{FD7322E3-1348-5047-8BA3-0842E93C2C19}" destId="{65DEF8E2-74F6-FE4B-BDAA-6457C056D94F}" srcOrd="0" destOrd="0" presId="urn:microsoft.com/office/officeart/2005/8/layout/orgChart1"/>
    <dgm:cxn modelId="{10EA131E-F931-BF4F-976F-038BDDA6C7D9}" type="presOf" srcId="{4FDA3C04-1DCE-9F4F-9E5A-806CD8F388B1}" destId="{F628AE4A-3072-A842-84A5-28269ECB255F}" srcOrd="1" destOrd="0" presId="urn:microsoft.com/office/officeart/2005/8/layout/orgChart1"/>
    <dgm:cxn modelId="{F81E82A7-04B5-D74A-AE7E-B2457BA9B95E}" type="presOf" srcId="{FD7322E3-1348-5047-8BA3-0842E93C2C19}" destId="{B5F9A237-52B7-0545-87C8-171E092B17C1}" srcOrd="1" destOrd="0" presId="urn:microsoft.com/office/officeart/2005/8/layout/orgChart1"/>
    <dgm:cxn modelId="{69D26F07-4E49-D247-9FD7-ECF780848C39}" srcId="{992A3366-278F-E941-96F1-6C8548385064}" destId="{B339BB58-ED6D-AC41-BA8E-E82C5D4D037A}" srcOrd="2" destOrd="0" parTransId="{5A730FF7-F559-CE43-B057-7D0E4741C92D}" sibTransId="{6F65DC38-E3EC-8F42-BCCC-875042C8233E}"/>
    <dgm:cxn modelId="{004582FB-87BD-2048-89CD-1B89D5186EEA}" type="presParOf" srcId="{289C638C-864E-9046-8CAF-5DA9238C9984}" destId="{4C775E1F-7AE3-3644-A827-9B955E2C5874}" srcOrd="0" destOrd="0" presId="urn:microsoft.com/office/officeart/2005/8/layout/orgChart1"/>
    <dgm:cxn modelId="{FD1B0C34-274F-C54A-BF38-9E6A32FF14E5}" type="presParOf" srcId="{4C775E1F-7AE3-3644-A827-9B955E2C5874}" destId="{E3C0C27B-0A36-8E49-B8E2-5F1B7C4407CA}" srcOrd="0" destOrd="0" presId="urn:microsoft.com/office/officeart/2005/8/layout/orgChart1"/>
    <dgm:cxn modelId="{61046A2D-C7A1-114B-997D-7B9ED7746A87}" type="presParOf" srcId="{E3C0C27B-0A36-8E49-B8E2-5F1B7C4407CA}" destId="{65DEF8E2-74F6-FE4B-BDAA-6457C056D94F}" srcOrd="0" destOrd="0" presId="urn:microsoft.com/office/officeart/2005/8/layout/orgChart1"/>
    <dgm:cxn modelId="{7079F354-A59E-BA4F-8EB5-E598DD1069F8}" type="presParOf" srcId="{E3C0C27B-0A36-8E49-B8E2-5F1B7C4407CA}" destId="{B5F9A237-52B7-0545-87C8-171E092B17C1}" srcOrd="1" destOrd="0" presId="urn:microsoft.com/office/officeart/2005/8/layout/orgChart1"/>
    <dgm:cxn modelId="{B1C7A4C7-5ADE-3A4C-8C7F-CAF62EECDF32}" type="presParOf" srcId="{4C775E1F-7AE3-3644-A827-9B955E2C5874}" destId="{693E7ED5-ECB8-614E-8CE2-0F4822CDA279}" srcOrd="1" destOrd="0" presId="urn:microsoft.com/office/officeart/2005/8/layout/orgChart1"/>
    <dgm:cxn modelId="{A98F3333-D442-3148-BD11-C78DC9754698}" type="presParOf" srcId="{693E7ED5-ECB8-614E-8CE2-0F4822CDA279}" destId="{B6083029-9B9D-714E-8DF2-B4242853D671}" srcOrd="0" destOrd="0" presId="urn:microsoft.com/office/officeart/2005/8/layout/orgChart1"/>
    <dgm:cxn modelId="{B9108FBE-7891-FF4E-910E-BE406C797056}" type="presParOf" srcId="{693E7ED5-ECB8-614E-8CE2-0F4822CDA279}" destId="{944EABBB-F33D-5B47-B0DD-B84F273B84FC}" srcOrd="1" destOrd="0" presId="urn:microsoft.com/office/officeart/2005/8/layout/orgChart1"/>
    <dgm:cxn modelId="{6C83F5E0-E0F7-8F47-BEBB-7150635B7AE4}" type="presParOf" srcId="{944EABBB-F33D-5B47-B0DD-B84F273B84FC}" destId="{3795EF09-5035-ED46-88C1-A3ED645CB90E}" srcOrd="0" destOrd="0" presId="urn:microsoft.com/office/officeart/2005/8/layout/orgChart1"/>
    <dgm:cxn modelId="{FADB2726-A678-FC4D-B1D8-81540B2293E3}" type="presParOf" srcId="{3795EF09-5035-ED46-88C1-A3ED645CB90E}" destId="{7478B504-BB7F-A041-B87E-A09DB4B47B17}" srcOrd="0" destOrd="0" presId="urn:microsoft.com/office/officeart/2005/8/layout/orgChart1"/>
    <dgm:cxn modelId="{B125A55A-1969-AC4A-9D1C-2F1851F8DAB5}" type="presParOf" srcId="{3795EF09-5035-ED46-88C1-A3ED645CB90E}" destId="{F628AE4A-3072-A842-84A5-28269ECB255F}" srcOrd="1" destOrd="0" presId="urn:microsoft.com/office/officeart/2005/8/layout/orgChart1"/>
    <dgm:cxn modelId="{B2D53EBD-38BB-0A4B-8D5B-C39EAA0563F9}" type="presParOf" srcId="{944EABBB-F33D-5B47-B0DD-B84F273B84FC}" destId="{3A99C51D-BED5-5946-893C-F87F3F64B552}" srcOrd="1" destOrd="0" presId="urn:microsoft.com/office/officeart/2005/8/layout/orgChart1"/>
    <dgm:cxn modelId="{53E5EE15-8CDD-044C-90DB-565C6DDDDD9E}" type="presParOf" srcId="{944EABBB-F33D-5B47-B0DD-B84F273B84FC}" destId="{A67B5D00-D843-D443-9399-C70B846BF3AA}" srcOrd="2" destOrd="0" presId="urn:microsoft.com/office/officeart/2005/8/layout/orgChart1"/>
    <dgm:cxn modelId="{9E2DDA9F-E708-3C47-BC8B-DFC24BBC8BAE}" type="presParOf" srcId="{693E7ED5-ECB8-614E-8CE2-0F4822CDA279}" destId="{516029F9-8319-074E-B31D-CD11A006C089}" srcOrd="2" destOrd="0" presId="urn:microsoft.com/office/officeart/2005/8/layout/orgChart1"/>
    <dgm:cxn modelId="{0BFF2E5D-B449-A443-A513-7B0EE1568387}" type="presParOf" srcId="{693E7ED5-ECB8-614E-8CE2-0F4822CDA279}" destId="{EE6A51E3-FBC5-A74D-B074-CE9D2F6CEC89}" srcOrd="3" destOrd="0" presId="urn:microsoft.com/office/officeart/2005/8/layout/orgChart1"/>
    <dgm:cxn modelId="{7ADC9734-ADC7-5D41-A4B6-299A24A6592D}" type="presParOf" srcId="{EE6A51E3-FBC5-A74D-B074-CE9D2F6CEC89}" destId="{0EC91C9C-2CDE-B549-BCAD-6B518C5F8950}" srcOrd="0" destOrd="0" presId="urn:microsoft.com/office/officeart/2005/8/layout/orgChart1"/>
    <dgm:cxn modelId="{A81B0D95-1863-DA4C-8F39-8A0A6F5E27B1}" type="presParOf" srcId="{0EC91C9C-2CDE-B549-BCAD-6B518C5F8950}" destId="{58E3EB56-27F9-854F-B43C-03F01F0BB111}" srcOrd="0" destOrd="0" presId="urn:microsoft.com/office/officeart/2005/8/layout/orgChart1"/>
    <dgm:cxn modelId="{C47F544C-8328-DD49-8189-9AB1F1A52DC0}" type="presParOf" srcId="{0EC91C9C-2CDE-B549-BCAD-6B518C5F8950}" destId="{8EA1FF74-F1EE-7147-9CB6-80017F29971F}" srcOrd="1" destOrd="0" presId="urn:microsoft.com/office/officeart/2005/8/layout/orgChart1"/>
    <dgm:cxn modelId="{E291C80E-77D7-4341-A69C-C0A95EFE5938}" type="presParOf" srcId="{EE6A51E3-FBC5-A74D-B074-CE9D2F6CEC89}" destId="{AABFF6B2-8C5E-4846-80FC-09F917F2F57F}" srcOrd="1" destOrd="0" presId="urn:microsoft.com/office/officeart/2005/8/layout/orgChart1"/>
    <dgm:cxn modelId="{8B231C49-AFF7-CE4E-AC50-4691316F861E}" type="presParOf" srcId="{EE6A51E3-FBC5-A74D-B074-CE9D2F6CEC89}" destId="{48B97442-64F5-5D4C-B519-3607A1F0DC91}" srcOrd="2" destOrd="0" presId="urn:microsoft.com/office/officeart/2005/8/layout/orgChart1"/>
    <dgm:cxn modelId="{ED8066B2-F123-F746-AEEC-F5F4FCF3CDAE}" type="presParOf" srcId="{693E7ED5-ECB8-614E-8CE2-0F4822CDA279}" destId="{9EA738EA-1EE7-D84B-860C-067F26C9221B}" srcOrd="4" destOrd="0" presId="urn:microsoft.com/office/officeart/2005/8/layout/orgChart1"/>
    <dgm:cxn modelId="{0DC40120-6588-904A-A209-D75D2A6B52FD}" type="presParOf" srcId="{693E7ED5-ECB8-614E-8CE2-0F4822CDA279}" destId="{C36E352C-18D9-CA47-AD1F-C4763BCA40D2}" srcOrd="5" destOrd="0" presId="urn:microsoft.com/office/officeart/2005/8/layout/orgChart1"/>
    <dgm:cxn modelId="{E715310B-29DB-3044-89A3-922598382C41}" type="presParOf" srcId="{C36E352C-18D9-CA47-AD1F-C4763BCA40D2}" destId="{7C7DD527-1808-374B-848F-2390BE909D89}" srcOrd="0" destOrd="0" presId="urn:microsoft.com/office/officeart/2005/8/layout/orgChart1"/>
    <dgm:cxn modelId="{01B09213-716D-7047-A8B7-6D918E9A9F19}" type="presParOf" srcId="{7C7DD527-1808-374B-848F-2390BE909D89}" destId="{B0DF7CD2-9C1A-E245-B854-D1A1EB03E1D1}" srcOrd="0" destOrd="0" presId="urn:microsoft.com/office/officeart/2005/8/layout/orgChart1"/>
    <dgm:cxn modelId="{A8D318D6-30E5-9E49-ADA3-EFCD398761A7}" type="presParOf" srcId="{7C7DD527-1808-374B-848F-2390BE909D89}" destId="{1F3B25A0-7B9E-3948-9324-DEF2EFB28349}" srcOrd="1" destOrd="0" presId="urn:microsoft.com/office/officeart/2005/8/layout/orgChart1"/>
    <dgm:cxn modelId="{3D0C0B75-415F-574E-A368-DC32BB9F6D4B}" type="presParOf" srcId="{C36E352C-18D9-CA47-AD1F-C4763BCA40D2}" destId="{D8B44E16-677B-5C46-B907-97E96E8A4CA3}" srcOrd="1" destOrd="0" presId="urn:microsoft.com/office/officeart/2005/8/layout/orgChart1"/>
    <dgm:cxn modelId="{2A7B9E93-F5BD-2546-A56A-FE6B9672D051}" type="presParOf" srcId="{D8B44E16-677B-5C46-B907-97E96E8A4CA3}" destId="{04879ECE-FC6C-444D-8B12-7C27D35B01FF}" srcOrd="0" destOrd="0" presId="urn:microsoft.com/office/officeart/2005/8/layout/orgChart1"/>
    <dgm:cxn modelId="{EB04F6E7-ADE3-EE46-B855-990C048153ED}" type="presParOf" srcId="{D8B44E16-677B-5C46-B907-97E96E8A4CA3}" destId="{D33B6A23-44D8-C840-A54F-E7537D20F4A6}" srcOrd="1" destOrd="0" presId="urn:microsoft.com/office/officeart/2005/8/layout/orgChart1"/>
    <dgm:cxn modelId="{BA19D447-9CBC-854E-BA59-142F49DB3F45}" type="presParOf" srcId="{D33B6A23-44D8-C840-A54F-E7537D20F4A6}" destId="{9B801F46-B945-804B-9D8B-B297DC70E9DC}" srcOrd="0" destOrd="0" presId="urn:microsoft.com/office/officeart/2005/8/layout/orgChart1"/>
    <dgm:cxn modelId="{07C579C8-D69E-9143-B6B9-2BECB0DBA362}" type="presParOf" srcId="{9B801F46-B945-804B-9D8B-B297DC70E9DC}" destId="{9B739673-93DE-C749-87B2-702B00682FB0}" srcOrd="0" destOrd="0" presId="urn:microsoft.com/office/officeart/2005/8/layout/orgChart1"/>
    <dgm:cxn modelId="{A7018381-5E2A-DD42-9D95-DD9422678672}" type="presParOf" srcId="{9B801F46-B945-804B-9D8B-B297DC70E9DC}" destId="{481B0FDA-29FF-2747-AE3A-AD7AFB92A959}" srcOrd="1" destOrd="0" presId="urn:microsoft.com/office/officeart/2005/8/layout/orgChart1"/>
    <dgm:cxn modelId="{0D337008-D96D-984D-A06B-92F70CBAD822}" type="presParOf" srcId="{D33B6A23-44D8-C840-A54F-E7537D20F4A6}" destId="{AED6C83D-B309-5949-AD4D-F1DD68D39EE5}" srcOrd="1" destOrd="0" presId="urn:microsoft.com/office/officeart/2005/8/layout/orgChart1"/>
    <dgm:cxn modelId="{591713EB-49A1-9C47-8005-9956905FC4B2}" type="presParOf" srcId="{D33B6A23-44D8-C840-A54F-E7537D20F4A6}" destId="{7FCDD698-B5FF-8C4E-B16C-3381C99D3B61}" srcOrd="2" destOrd="0" presId="urn:microsoft.com/office/officeart/2005/8/layout/orgChart1"/>
    <dgm:cxn modelId="{D9D0BE13-78F6-6D4F-A49C-703AF5F4643C}" type="presParOf" srcId="{D8B44E16-677B-5C46-B907-97E96E8A4CA3}" destId="{EB5F78EB-F5D2-DB4F-B208-5DF034957992}" srcOrd="2" destOrd="0" presId="urn:microsoft.com/office/officeart/2005/8/layout/orgChart1"/>
    <dgm:cxn modelId="{89BD6179-BF8D-5044-87DC-B7999186A019}" type="presParOf" srcId="{D8B44E16-677B-5C46-B907-97E96E8A4CA3}" destId="{6A86F3E2-0ED3-FF49-99F0-A04F54938018}" srcOrd="3" destOrd="0" presId="urn:microsoft.com/office/officeart/2005/8/layout/orgChart1"/>
    <dgm:cxn modelId="{B9C4AE9F-2066-6540-B235-F12541AE10E7}" type="presParOf" srcId="{6A86F3E2-0ED3-FF49-99F0-A04F54938018}" destId="{D6291DCF-70EB-D24C-ACEF-7749B8F8F062}" srcOrd="0" destOrd="0" presId="urn:microsoft.com/office/officeart/2005/8/layout/orgChart1"/>
    <dgm:cxn modelId="{20073291-5B2C-874D-BB31-BFFD985AB525}" type="presParOf" srcId="{D6291DCF-70EB-D24C-ACEF-7749B8F8F062}" destId="{99FE70AE-0A59-7E46-AD68-00DD2E3CAD95}" srcOrd="0" destOrd="0" presId="urn:microsoft.com/office/officeart/2005/8/layout/orgChart1"/>
    <dgm:cxn modelId="{58B665AB-9CCF-024C-8900-CD88D2371A96}" type="presParOf" srcId="{D6291DCF-70EB-D24C-ACEF-7749B8F8F062}" destId="{1EBEC940-D2E6-C14F-AD0E-660A2977956C}" srcOrd="1" destOrd="0" presId="urn:microsoft.com/office/officeart/2005/8/layout/orgChart1"/>
    <dgm:cxn modelId="{3D4778C7-8505-F544-A156-F6C569B7394A}" type="presParOf" srcId="{6A86F3E2-0ED3-FF49-99F0-A04F54938018}" destId="{E2546492-22E7-4D46-B777-79586974DB59}" srcOrd="1" destOrd="0" presId="urn:microsoft.com/office/officeart/2005/8/layout/orgChart1"/>
    <dgm:cxn modelId="{B998C4AC-EFA6-1F45-A0E6-8679CF195A23}" type="presParOf" srcId="{6A86F3E2-0ED3-FF49-99F0-A04F54938018}" destId="{AC508F09-92C1-6C47-A4D6-AF55A565981F}" srcOrd="2" destOrd="0" presId="urn:microsoft.com/office/officeart/2005/8/layout/orgChart1"/>
    <dgm:cxn modelId="{809F060A-7875-E644-A55E-6551DB92E82A}" type="presParOf" srcId="{D8B44E16-677B-5C46-B907-97E96E8A4CA3}" destId="{F091B623-2DBC-5743-9FB5-0EC91D7DEB19}" srcOrd="4" destOrd="0" presId="urn:microsoft.com/office/officeart/2005/8/layout/orgChart1"/>
    <dgm:cxn modelId="{0913383A-179F-FF44-BF2E-EFB58B9D194F}" type="presParOf" srcId="{D8B44E16-677B-5C46-B907-97E96E8A4CA3}" destId="{DB8C64AE-EA2B-B040-8A21-620A75FE532B}" srcOrd="5" destOrd="0" presId="urn:microsoft.com/office/officeart/2005/8/layout/orgChart1"/>
    <dgm:cxn modelId="{28EBD8E1-B0A4-FA43-914D-0C69DF56242B}" type="presParOf" srcId="{DB8C64AE-EA2B-B040-8A21-620A75FE532B}" destId="{9009C0F5-B281-C945-B076-2C1D7461A518}" srcOrd="0" destOrd="0" presId="urn:microsoft.com/office/officeart/2005/8/layout/orgChart1"/>
    <dgm:cxn modelId="{35A6422B-73BA-3548-A321-19D04548947A}" type="presParOf" srcId="{9009C0F5-B281-C945-B076-2C1D7461A518}" destId="{4B3E3762-5F2E-E04A-A718-D2F71D1C26BD}" srcOrd="0" destOrd="0" presId="urn:microsoft.com/office/officeart/2005/8/layout/orgChart1"/>
    <dgm:cxn modelId="{5901F103-0B85-CB4B-9BD8-9E0FDAC15B79}" type="presParOf" srcId="{9009C0F5-B281-C945-B076-2C1D7461A518}" destId="{F4B958D6-B90F-2C48-9317-685E459A922A}" srcOrd="1" destOrd="0" presId="urn:microsoft.com/office/officeart/2005/8/layout/orgChart1"/>
    <dgm:cxn modelId="{E1794648-BCEB-BD4C-AD2D-0D387D82CC01}" type="presParOf" srcId="{DB8C64AE-EA2B-B040-8A21-620A75FE532B}" destId="{C8CB9D41-7BF8-C541-8967-23BC5034DC47}" srcOrd="1" destOrd="0" presId="urn:microsoft.com/office/officeart/2005/8/layout/orgChart1"/>
    <dgm:cxn modelId="{BB5E2FB8-731A-BB43-B9F6-858C10D270E6}" type="presParOf" srcId="{DB8C64AE-EA2B-B040-8A21-620A75FE532B}" destId="{64BF658D-1331-9D47-BC9C-E4BAF3CDCAF9}" srcOrd="2" destOrd="0" presId="urn:microsoft.com/office/officeart/2005/8/layout/orgChart1"/>
    <dgm:cxn modelId="{26B1A571-4E4A-854C-A659-9B21919D3BEE}" type="presParOf" srcId="{C36E352C-18D9-CA47-AD1F-C4763BCA40D2}" destId="{8F427A72-762B-5941-8D35-88253158DBDE}" srcOrd="2" destOrd="0" presId="urn:microsoft.com/office/officeart/2005/8/layout/orgChart1"/>
    <dgm:cxn modelId="{5BF46477-F872-CF42-89C7-75C7651D9E79}" type="presParOf" srcId="{4C775E1F-7AE3-3644-A827-9B955E2C5874}" destId="{0A575FD7-1B7A-2C43-BA52-4336A369D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1B623-2DBC-5743-9FB5-0EC91D7DEB19}">
      <dsp:nvSpPr>
        <dsp:cNvPr id="0" name=""/>
        <dsp:cNvSpPr/>
      </dsp:nvSpPr>
      <dsp:spPr>
        <a:xfrm>
          <a:off x="541829" y="2390867"/>
          <a:ext cx="4810756" cy="1084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7"/>
              </a:lnTo>
              <a:lnTo>
                <a:pt x="4810756" y="10846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78EB-F5D2-DB4F-B208-5DF034957992}">
      <dsp:nvSpPr>
        <dsp:cNvPr id="0" name=""/>
        <dsp:cNvSpPr/>
      </dsp:nvSpPr>
      <dsp:spPr>
        <a:xfrm>
          <a:off x="541829" y="2390867"/>
          <a:ext cx="2576072" cy="1090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120"/>
              </a:lnTo>
              <a:lnTo>
                <a:pt x="2576072" y="10901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9ECE-FC6C-444D-8B12-7C27D35B01FF}">
      <dsp:nvSpPr>
        <dsp:cNvPr id="0" name=""/>
        <dsp:cNvSpPr/>
      </dsp:nvSpPr>
      <dsp:spPr>
        <a:xfrm>
          <a:off x="541829" y="2390867"/>
          <a:ext cx="143104" cy="1091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479"/>
              </a:lnTo>
              <a:lnTo>
                <a:pt x="143104" y="10914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738EA-1EE7-D84B-860C-067F26C9221B}">
      <dsp:nvSpPr>
        <dsp:cNvPr id="0" name=""/>
        <dsp:cNvSpPr/>
      </dsp:nvSpPr>
      <dsp:spPr>
        <a:xfrm>
          <a:off x="1181402" y="800912"/>
          <a:ext cx="2217207" cy="790488"/>
        </a:xfrm>
        <a:custGeom>
          <a:avLst/>
          <a:gdLst/>
          <a:ahLst/>
          <a:cxnLst/>
          <a:rect l="0" t="0" r="0" b="0"/>
          <a:pathLst>
            <a:path>
              <a:moveTo>
                <a:pt x="2217207" y="0"/>
              </a:moveTo>
              <a:lnTo>
                <a:pt x="2217207" y="622600"/>
              </a:lnTo>
              <a:lnTo>
                <a:pt x="0" y="622600"/>
              </a:lnTo>
              <a:lnTo>
                <a:pt x="0" y="7904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029F9-8319-074E-B31D-CD11A006C089}">
      <dsp:nvSpPr>
        <dsp:cNvPr id="0" name=""/>
        <dsp:cNvSpPr/>
      </dsp:nvSpPr>
      <dsp:spPr>
        <a:xfrm>
          <a:off x="3398610" y="800912"/>
          <a:ext cx="2532405" cy="81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535"/>
              </a:lnTo>
              <a:lnTo>
                <a:pt x="2532405" y="647535"/>
              </a:lnTo>
              <a:lnTo>
                <a:pt x="2532405" y="8154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83029-9B9D-714E-8DF2-B4242853D671}">
      <dsp:nvSpPr>
        <dsp:cNvPr id="0" name=""/>
        <dsp:cNvSpPr/>
      </dsp:nvSpPr>
      <dsp:spPr>
        <a:xfrm>
          <a:off x="3352890" y="800912"/>
          <a:ext cx="91440" cy="836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9057"/>
              </a:lnTo>
              <a:lnTo>
                <a:pt x="89354" y="669057"/>
              </a:lnTo>
              <a:lnTo>
                <a:pt x="89354" y="8369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EF8E2-74F6-FE4B-BDAA-6457C056D94F}">
      <dsp:nvSpPr>
        <dsp:cNvPr id="0" name=""/>
        <dsp:cNvSpPr/>
      </dsp:nvSpPr>
      <dsp:spPr>
        <a:xfrm>
          <a:off x="2599144" y="1446"/>
          <a:ext cx="1598932" cy="79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Project Owner (SINTEF ICT)</a:t>
          </a:r>
          <a:endParaRPr lang="en-US" sz="1700" kern="1200" dirty="0"/>
        </a:p>
      </dsp:txBody>
      <dsp:txXfrm>
        <a:off x="2599144" y="1446"/>
        <a:ext cx="1598932" cy="799466"/>
      </dsp:txXfrm>
    </dsp:sp>
    <dsp:sp modelId="{7478B504-BB7F-A041-B87E-A09DB4B47B17}">
      <dsp:nvSpPr>
        <dsp:cNvPr id="0" name=""/>
        <dsp:cNvSpPr/>
      </dsp:nvSpPr>
      <dsp:spPr>
        <a:xfrm>
          <a:off x="2642778" y="1637858"/>
          <a:ext cx="1598932" cy="79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Project Manager (Ulf Nore)</a:t>
          </a:r>
          <a:endParaRPr lang="en-US" sz="1700" kern="1200" dirty="0"/>
        </a:p>
      </dsp:txBody>
      <dsp:txXfrm>
        <a:off x="2642778" y="1637858"/>
        <a:ext cx="1598932" cy="799466"/>
      </dsp:txXfrm>
    </dsp:sp>
    <dsp:sp modelId="{58E3EB56-27F9-854F-B43C-03F01F0BB111}">
      <dsp:nvSpPr>
        <dsp:cNvPr id="0" name=""/>
        <dsp:cNvSpPr/>
      </dsp:nvSpPr>
      <dsp:spPr>
        <a:xfrm>
          <a:off x="5131549" y="1616336"/>
          <a:ext cx="1598932" cy="79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Project Advisor (</a:t>
          </a:r>
          <a:r>
            <a:rPr lang="en-US" sz="1700" kern="1200" dirty="0" err="1" smtClean="0"/>
            <a:t>Tosin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Oyetoyan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5131549" y="1616336"/>
        <a:ext cx="1598932" cy="799466"/>
      </dsp:txXfrm>
    </dsp:sp>
    <dsp:sp modelId="{B0DF7CD2-9C1A-E245-B854-D1A1EB03E1D1}">
      <dsp:nvSpPr>
        <dsp:cNvPr id="0" name=""/>
        <dsp:cNvSpPr/>
      </dsp:nvSpPr>
      <dsp:spPr>
        <a:xfrm>
          <a:off x="381936" y="1591401"/>
          <a:ext cx="1598932" cy="79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Chief System Architect (Nicholas </a:t>
          </a:r>
          <a:r>
            <a:rPr lang="en-US" sz="1700" kern="1200" dirty="0" err="1" smtClean="0"/>
            <a:t>Gerstle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381936" y="1591401"/>
        <a:ext cx="1598932" cy="799466"/>
      </dsp:txXfrm>
    </dsp:sp>
    <dsp:sp modelId="{9B739673-93DE-C749-87B2-702B00682FB0}">
      <dsp:nvSpPr>
        <dsp:cNvPr id="0" name=""/>
        <dsp:cNvSpPr/>
      </dsp:nvSpPr>
      <dsp:spPr>
        <a:xfrm>
          <a:off x="684933" y="3082613"/>
          <a:ext cx="1598932" cy="79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Algorithms (</a:t>
          </a:r>
          <a:r>
            <a:rPr lang="en-US" sz="1700" kern="1200" dirty="0" err="1" smtClean="0"/>
            <a:t>Dimitry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Kongevold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684933" y="3082613"/>
        <a:ext cx="1598932" cy="799466"/>
      </dsp:txXfrm>
    </dsp:sp>
    <dsp:sp modelId="{99FE70AE-0A59-7E46-AD68-00DD2E3CAD95}">
      <dsp:nvSpPr>
        <dsp:cNvPr id="0" name=""/>
        <dsp:cNvSpPr/>
      </dsp:nvSpPr>
      <dsp:spPr>
        <a:xfrm>
          <a:off x="3117901" y="3081254"/>
          <a:ext cx="1598932" cy="79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Databases/Storage (</a:t>
          </a:r>
          <a:r>
            <a:rPr lang="en-US" sz="1700" kern="1200" dirty="0" err="1" smtClean="0"/>
            <a:t>Amanpreet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Kaur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3117901" y="3081254"/>
        <a:ext cx="1598932" cy="799466"/>
      </dsp:txXfrm>
    </dsp:sp>
    <dsp:sp modelId="{4B3E3762-5F2E-E04A-A718-D2F71D1C26BD}">
      <dsp:nvSpPr>
        <dsp:cNvPr id="0" name=""/>
        <dsp:cNvSpPr/>
      </dsp:nvSpPr>
      <dsp:spPr>
        <a:xfrm>
          <a:off x="5352586" y="3075802"/>
          <a:ext cx="1598932" cy="799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5352586" y="3075802"/>
        <a:ext cx="1598932" cy="79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2504-B38B-C44D-BC1E-E0466FC5D595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850A-793B-8142-85C5-548ADD56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2736018"/>
              </p:ext>
            </p:extLst>
          </p:nvPr>
        </p:nvGraphicFramePr>
        <p:xfrm>
          <a:off x="832102" y="700764"/>
          <a:ext cx="7196954" cy="5343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10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Nore</dc:creator>
  <cp:lastModifiedBy>Ulf Nore</cp:lastModifiedBy>
  <cp:revision>3</cp:revision>
  <dcterms:created xsi:type="dcterms:W3CDTF">2011-10-02T14:48:56Z</dcterms:created>
  <dcterms:modified xsi:type="dcterms:W3CDTF">2011-10-02T16:24:07Z</dcterms:modified>
</cp:coreProperties>
</file>