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4D68-0C65-4A9B-94D6-CEB301447A54}" type="datetimeFigureOut">
              <a:rPr lang="nb-NO" smtClean="0"/>
              <a:pPr/>
              <a:t>06.11.2011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8CE-9294-44F0-A1DF-388494478F7B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3</a:t>
            </a:fld>
            <a:endParaRPr lang="nb-N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12</a:t>
            </a:fld>
            <a:endParaRPr lang="nb-N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13</a:t>
            </a:fld>
            <a:endParaRPr lang="nb-N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14</a:t>
            </a:fld>
            <a:endParaRPr lang="nb-N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15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4</a:t>
            </a:fld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5</a:t>
            </a:fld>
            <a:endParaRPr lang="nb-N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6</a:t>
            </a:fld>
            <a:endParaRPr lang="nb-N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7</a:t>
            </a:fld>
            <a:endParaRPr lang="nb-N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8</a:t>
            </a:fld>
            <a:endParaRPr lang="nb-N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9</a:t>
            </a:fld>
            <a:endParaRPr lang="nb-N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10</a:t>
            </a:fld>
            <a:endParaRPr lang="nb-N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C739-4DDC-4C6E-B585-4FAA5E6E3267}" type="datetimeFigureOut">
              <a:rPr lang="en-US" smtClean="0"/>
              <a:pPr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219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TDT4290-Customer Driven Project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</a:rPr>
              <a:t>PRIVACY ADVISOR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733800"/>
            <a:ext cx="6044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		     GROUP 4	</a:t>
            </a:r>
            <a:endParaRPr lang="nb-NO" dirty="0" smtClean="0"/>
          </a:p>
          <a:p>
            <a:r>
              <a:rPr lang="nb-NO" dirty="0" smtClean="0"/>
              <a:t>Ulf Nore, Nicholas Gerstle, Henrik Knutsen, Dimitry Kongevold,</a:t>
            </a:r>
          </a:p>
          <a:p>
            <a:r>
              <a:rPr lang="fi-FI" dirty="0" smtClean="0"/>
              <a:t>     Einar Aouni, Neshahvan Karunakaran, Amanpreet Kaur</a:t>
            </a:r>
            <a:endParaRPr lang="en-US" dirty="0" smtClean="0">
              <a:latin typeface="Comic Sans MS" pitchFamily="66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Implementation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Algorithms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Data Storage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User Interface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Algorithms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  <p:pic>
        <p:nvPicPr>
          <p:cNvPr id="2" name="Picture 2" descr="C:\Users\Aman\Costumer-Driven-Project\report\DesignReport\uml diagrams\cb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86000"/>
            <a:ext cx="79248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Data Storage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  <p:pic>
        <p:nvPicPr>
          <p:cNvPr id="2050" name="Picture 2" descr="C:\Users\Aman\Costumer-Driven-Project\report\DesignReport\uml diagrams\p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362200"/>
            <a:ext cx="8001000" cy="3809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esting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Unit Testing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Interface Testing</a:t>
            </a:r>
            <a:endParaRPr lang="en-US" sz="2400" dirty="0" smtClean="0"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Results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Future Work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438400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Implements the system as browser </a:t>
            </a:r>
            <a:r>
              <a:rPr lang="en-US" dirty="0" err="1" smtClean="0">
                <a:latin typeface="Times New Roman" pitchFamily="18" charset="0"/>
              </a:rPr>
              <a:t>plugin</a:t>
            </a: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Overview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0"/>
            <a:ext cx="6044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Introduction - AIM and Objectives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Approach -  What tools are used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Architecture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Implementation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Testing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Results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Conclusion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Future work 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Introduction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1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aim of project is to implement the key functionality of privacy agent that advises users in making “ Internet Privacy Decision”.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focus of this project is on developing a framework that allows for testing the CBR privacy agent framework.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nb-NO" sz="2000" dirty="0" smtClean="0">
                <a:latin typeface="Times New Roman" pitchFamily="18" charset="0"/>
                <a:cs typeface="Times New Roman" pitchFamily="18" charset="0"/>
              </a:rPr>
              <a:t>Implementing a browser plugin is given a low priority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Objectives </a:t>
            </a:r>
            <a:r>
              <a:rPr lang="en-US" sz="4000" dirty="0" smtClean="0">
                <a:latin typeface="Comic Sans MS" pitchFamily="66" charset="0"/>
              </a:rPr>
              <a:t>	</a:t>
            </a:r>
            <a:endParaRPr lang="en-US" sz="40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Implementing testing framework of CBR based privacy agent.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Implementing community system 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Extend the system to other standards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 smtClean="0">
                <a:solidFill>
                  <a:schemeClr val="tx2"/>
                </a:solidFill>
              </a:rPr>
              <a:t>Preliminary Study</a:t>
            </a:r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	</a:t>
            </a:r>
          </a:p>
          <a:p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b-NO" sz="2000" dirty="0" smtClean="0"/>
              <a:t>P3P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CBR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Project Scope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Development Model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CBR Cycle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5908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133600"/>
            <a:ext cx="5562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Tools and Technologies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Document and source code repository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Programming Language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Databases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Third party libraries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 Architecture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" name="Picture 2" descr="C:\Users\Aman\Costumer-Driven-Project\report\DesignReport\uml diagrams\flowcha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86000"/>
            <a:ext cx="60198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System Overview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35088" y="21701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pic>
        <p:nvPicPr>
          <p:cNvPr id="2" name="Picture 2" descr="C:\Users\Aman\Costumer-Driven-Project\report\DesignReport\uml diagrams\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209800"/>
            <a:ext cx="5881687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162</Words>
  <Application>Microsoft Office PowerPoint</Application>
  <PresentationFormat>On-screen Show (4:3)</PresentationFormat>
  <Paragraphs>67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Wipro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Customer</dc:creator>
  <cp:lastModifiedBy>Aman</cp:lastModifiedBy>
  <cp:revision>17</cp:revision>
  <dcterms:created xsi:type="dcterms:W3CDTF">2011-11-01T17:31:00Z</dcterms:created>
  <dcterms:modified xsi:type="dcterms:W3CDTF">2011-11-06T21:30:11Z</dcterms:modified>
</cp:coreProperties>
</file>