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78" r:id="rId6"/>
    <p:sldId id="279" r:id="rId7"/>
    <p:sldId id="262" r:id="rId8"/>
    <p:sldId id="280" r:id="rId9"/>
    <p:sldId id="263" r:id="rId10"/>
    <p:sldId id="264" r:id="rId11"/>
    <p:sldId id="272" r:id="rId12"/>
    <p:sldId id="27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5050EF3-51B8-4DFF-84DB-77211476810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70593-7585-4C32-B03C-348D8F400FEA}" type="slidenum">
              <a:rPr lang="en-US"/>
              <a:pPr/>
              <a:t>1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8E3B9-3215-4E33-BD56-CC68742F81CB}" type="slidenum">
              <a:rPr lang="en-US"/>
              <a:pPr/>
              <a:t>12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D4E41-CF7C-4782-A14A-EA23A7B26DD7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44955-B0C9-4ACF-9E8D-7414A36600E7}" type="slidenum">
              <a:rPr lang="en-US"/>
              <a:pPr/>
              <a:t>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F3E72-334A-488E-B4C3-54A71BD35B4F}" type="slidenum">
              <a:rPr lang="en-US"/>
              <a:pPr/>
              <a:t>4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D6494-0707-49AD-88A2-447A1EA3C787}" type="slidenum">
              <a:rPr lang="en-US"/>
              <a:pPr/>
              <a:t>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E4414-6D99-44A0-8B8B-37086EBFE74E}" type="slidenum">
              <a:rPr lang="en-US"/>
              <a:pPr/>
              <a:t>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AB25C-3C5E-435F-ACCE-7C5B7A513EFF}" type="slidenum">
              <a:rPr lang="en-US"/>
              <a:pPr/>
              <a:t>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0751A-1260-42EE-814D-E3EBCA7A2FF7}" type="slidenum">
              <a:rPr lang="en-US"/>
              <a:pPr/>
              <a:t>10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493CD0-F8FC-4B74-B362-A368A7CFF828}" type="slidenum">
              <a:rPr lang="en-US"/>
              <a:pPr/>
              <a:t>11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07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7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7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grpSp>
          <p:nvGrpSpPr>
            <p:cNvPr id="307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7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  <p:sp>
            <p:nvSpPr>
              <p:cNvPr id="307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b-NO"/>
              </a:p>
            </p:txBody>
          </p:sp>
        </p:grp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30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07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07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D4D24E-017E-42E8-9D0D-C6AB84F63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FD76B-C360-4384-8579-3D125101F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CDD65-7567-446F-9FD3-E7051A9349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B7922-5291-4FCF-9D4E-6A736BFC09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4BC38-7632-4FA9-AE78-6F40E314E6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8C1BC-3FF3-46F3-A90B-CA98414C39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9B5B-A358-4182-8920-0782BD0D5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3FFBB-B403-458C-A93E-B2B52ACFE2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36DC1-A572-4D21-B86A-6E0DC2FD95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6623A-5176-480E-801E-2D7641407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6CF1B-3C7E-4D3D-B4B3-34F490D6B5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nb-NO" sz="240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nb-NO" sz="240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nb-NO" sz="240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nb-NO" sz="2400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nb-NO" sz="2400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nb-NO" sz="2400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nb-NO" sz="2400"/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4151DA8-4C20-44A1-BCCF-1213BC311A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772400" cy="1431925"/>
          </a:xfrm>
        </p:spPr>
        <p:txBody>
          <a:bodyPr/>
          <a:lstStyle/>
          <a:p>
            <a:r>
              <a:rPr lang="en-US" sz="3600" b="1" dirty="0" smtClean="0">
                <a:latin typeface="Comic Sans MS" pitchFamily="66" charset="0"/>
              </a:rPr>
              <a:t> TDT4290-Customer Driven 					Project</a:t>
            </a:r>
            <a:endParaRPr lang="en-US" sz="3600" b="1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667000"/>
            <a:ext cx="8077200" cy="1752600"/>
          </a:xfrm>
        </p:spPr>
        <p:txBody>
          <a:bodyPr/>
          <a:lstStyle/>
          <a:p>
            <a:r>
              <a:rPr lang="en-US" sz="3600" dirty="0" smtClean="0">
                <a:solidFill>
                  <a:schemeClr val="tx2"/>
                </a:solidFill>
                <a:latin typeface="Comic Sans MS" pitchFamily="66" charset="0"/>
              </a:rPr>
              <a:t>PRIVACY ADVISOR</a:t>
            </a:r>
            <a:endParaRPr lang="en-US" sz="3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219200" y="3733800"/>
            <a:ext cx="7696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			GROUP 4</a:t>
            </a:r>
            <a:r>
              <a:rPr lang="en-US" dirty="0">
                <a:latin typeface="Comic Sans MS" pitchFamily="66" charset="0"/>
              </a:rPr>
              <a:t>	</a:t>
            </a:r>
            <a:endParaRPr lang="nb-NO" dirty="0"/>
          </a:p>
          <a:p>
            <a:r>
              <a:rPr lang="nb-NO" dirty="0" smtClean="0"/>
              <a:t>Ulf Nore, </a:t>
            </a:r>
            <a:r>
              <a:rPr lang="nb-NO" dirty="0"/>
              <a:t>Nicholas Gerstle, Henrik Knutsen, Dimitry Kongevold,</a:t>
            </a:r>
          </a:p>
          <a:p>
            <a:r>
              <a:rPr lang="fi-FI" dirty="0" smtClean="0"/>
              <a:t>     Einar </a:t>
            </a:r>
            <a:r>
              <a:rPr lang="fi-FI" dirty="0"/>
              <a:t>Aouni, Neshahvan Karunakaran, Amanpreet Kaur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mic Sans MS" pitchFamily="66" charset="0"/>
              </a:rPr>
              <a:t>Implementation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 smtClean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</a:rPr>
              <a:t>Algorithms</a:t>
            </a:r>
          </a:p>
          <a:p>
            <a:r>
              <a:rPr lang="en-US" sz="2400" dirty="0" smtClean="0">
                <a:latin typeface="Times New Roman" pitchFamily="18" charset="0"/>
              </a:rPr>
              <a:t>Data Storage</a:t>
            </a:r>
          </a:p>
          <a:p>
            <a:r>
              <a:rPr lang="en-US" sz="2400" dirty="0" smtClean="0">
                <a:latin typeface="Times New Roman" pitchFamily="18" charset="0"/>
              </a:rPr>
              <a:t>User Interface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pitchFamily="66" charset="0"/>
              </a:rPr>
              <a:t>		Results	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pitchFamily="66" charset="0"/>
              </a:rPr>
              <a:t>Conclusion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pitchFamily="66" charset="0"/>
              </a:rPr>
              <a:t>		Overview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Introduction - AIM and </a:t>
            </a:r>
            <a:r>
              <a:rPr lang="en-US" sz="2400" dirty="0" smtClean="0">
                <a:latin typeface="Times New Roman" pitchFamily="18" charset="0"/>
              </a:rPr>
              <a:t>Objectives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Approach -  What tools are </a:t>
            </a:r>
            <a:r>
              <a:rPr lang="en-US" sz="2400" dirty="0" smtClean="0">
                <a:latin typeface="Times New Roman" pitchFamily="18" charset="0"/>
              </a:rPr>
              <a:t>used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Architecture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Implementation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Testing</a:t>
            </a: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Results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Conclusion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Future 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		</a:t>
            </a:r>
            <a:r>
              <a:rPr lang="en-US" sz="3600" dirty="0">
                <a:latin typeface="Comic Sans MS" pitchFamily="66" charset="0"/>
              </a:rPr>
              <a:t>Introduction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lvl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aim of project is to implement the key functionality of privacy agent that advises users in making “ Internet Privacy Decision”.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focus of this project is on developing a framework that allows for testing the CBR privacy agent framework.</a:t>
            </a:r>
          </a:p>
          <a:p>
            <a:pPr lvl="1">
              <a:lnSpc>
                <a:spcPct val="8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nb-N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Implementing a browser </a:t>
            </a:r>
            <a:r>
              <a:rPr lang="nb-NO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plugin is </a:t>
            </a:r>
            <a:r>
              <a:rPr lang="nb-N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given a low priority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	</a:t>
            </a:r>
            <a:r>
              <a:rPr lang="en-US" sz="3600" dirty="0">
                <a:latin typeface="Comic Sans MS" pitchFamily="66" charset="0"/>
              </a:rPr>
              <a:t>	O</a:t>
            </a:r>
            <a:r>
              <a:rPr lang="en-US" sz="3600" dirty="0" smtClean="0">
                <a:latin typeface="Comic Sans MS" pitchFamily="66" charset="0"/>
              </a:rPr>
              <a:t>bjectives </a:t>
            </a:r>
            <a:r>
              <a:rPr lang="en-US" sz="3600" dirty="0">
                <a:latin typeface="Comic Sans MS" pitchFamily="66" charset="0"/>
              </a:rPr>
              <a:t>	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Implementing testing framework of CBR based privacy agent.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Implementing community system 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Extend the system to other standards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Implements the system as browser </a:t>
            </a:r>
            <a:r>
              <a:rPr lang="en-US" sz="2400" dirty="0" err="1" smtClean="0">
                <a:latin typeface="Times New Roman" pitchFamily="18" charset="0"/>
              </a:rPr>
              <a:t>plugin</a:t>
            </a: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Preliminary Study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P3P</a:t>
            </a:r>
          </a:p>
          <a:p>
            <a:r>
              <a:rPr lang="nb-NO" dirty="0" smtClean="0"/>
              <a:t>CBR</a:t>
            </a:r>
          </a:p>
          <a:p>
            <a:r>
              <a:rPr lang="nb-NO" dirty="0" smtClean="0"/>
              <a:t>Project Scope</a:t>
            </a:r>
          </a:p>
          <a:p>
            <a:r>
              <a:rPr lang="nb-NO" dirty="0" smtClean="0"/>
              <a:t>Development Model</a:t>
            </a: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5521325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CBR Cycle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mic Sans MS" pitchFamily="66" charset="0"/>
              </a:rPr>
              <a:t>.</a:t>
            </a:r>
            <a:r>
              <a:rPr lang="en-US" sz="3600" dirty="0">
                <a:latin typeface="Comic Sans MS" pitchFamily="66" charset="0"/>
              </a:rPr>
              <a:t>	</a:t>
            </a:r>
            <a:r>
              <a:rPr lang="en-US" sz="3600" dirty="0" smtClean="0">
                <a:latin typeface="Comic Sans MS" pitchFamily="66" charset="0"/>
              </a:rPr>
              <a:t>Tools and Technologies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</a:rPr>
              <a:t>Document and source code repository</a:t>
            </a:r>
          </a:p>
          <a:p>
            <a:r>
              <a:rPr lang="en-US" sz="2400" dirty="0" smtClean="0">
                <a:latin typeface="Times New Roman" pitchFamily="18" charset="0"/>
              </a:rPr>
              <a:t>Programming Language</a:t>
            </a:r>
          </a:p>
          <a:p>
            <a:r>
              <a:rPr lang="en-US" sz="2400" dirty="0" smtClean="0">
                <a:latin typeface="Times New Roman" pitchFamily="18" charset="0"/>
              </a:rPr>
              <a:t>Databases</a:t>
            </a:r>
          </a:p>
          <a:p>
            <a:r>
              <a:rPr lang="en-US" sz="2400" dirty="0" smtClean="0">
                <a:latin typeface="Times New Roman" pitchFamily="18" charset="0"/>
              </a:rPr>
              <a:t>Third party libraries</a:t>
            </a:r>
          </a:p>
          <a:p>
            <a:pPr>
              <a:buNone/>
            </a:pPr>
            <a:endParaRPr lang="en-US" sz="2400" dirty="0"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mic Sans MS" pitchFamily="66" charset="0"/>
              </a:rPr>
              <a:t>  Architecture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 lvl="4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Times New Roman" pitchFamily="18" charset="0"/>
            </a:endParaRPr>
          </a:p>
        </p:txBody>
      </p:sp>
      <p:pic>
        <p:nvPicPr>
          <p:cNvPr id="43012" name="Picture 4" descr="C:\Users\Aman\Costumer-Driven-Project\report\DesignReport\uml diagrams\flowcha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1225" y="2285999"/>
            <a:ext cx="4781550" cy="3810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mic Sans MS" pitchFamily="66" charset="0"/>
              </a:rPr>
              <a:t>System Overview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81200"/>
            <a:ext cx="6553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1132</TotalTime>
  <Words>143</Words>
  <Application>Microsoft Office PowerPoint</Application>
  <PresentationFormat>On-screen Show (4:3)</PresentationFormat>
  <Paragraphs>64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Blends</vt:lpstr>
      <vt:lpstr> TDT4290-Customer Driven      Project</vt:lpstr>
      <vt:lpstr>  Overview</vt:lpstr>
      <vt:lpstr>  Introduction</vt:lpstr>
      <vt:lpstr>  Objectives  </vt:lpstr>
      <vt:lpstr>Preliminary Study</vt:lpstr>
      <vt:lpstr>CBR Cycle</vt:lpstr>
      <vt:lpstr>. Tools and Technologies</vt:lpstr>
      <vt:lpstr>  Architecture</vt:lpstr>
      <vt:lpstr>System Overview</vt:lpstr>
      <vt:lpstr>Implementation</vt:lpstr>
      <vt:lpstr>  Results  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933 Final Project Presentation</dc:title>
  <dc:creator>Ax</dc:creator>
  <cp:lastModifiedBy>Aman</cp:lastModifiedBy>
  <cp:revision>38</cp:revision>
  <dcterms:created xsi:type="dcterms:W3CDTF">2005-12-07T02:19:02Z</dcterms:created>
  <dcterms:modified xsi:type="dcterms:W3CDTF">2011-10-30T18:05:45Z</dcterms:modified>
</cp:coreProperties>
</file>