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media/image3.jpg" ContentType="image/jpg"/>
  <Override PartName="/ppt/notesSlides/notesSlide7.xml" ContentType="application/vnd.openxmlformats-officedocument.presentationml.notesSlide+xml"/>
  <Override PartName="/ppt/media/image4.jpg" ContentType="image/jpg"/>
  <Override PartName="/ppt/media/image5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2" r:id="rId17"/>
    <p:sldId id="311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269" r:id="rId27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29"/>
      <p:italic r:id="rId30"/>
    </p:embeddedFont>
    <p:embeddedFont>
      <p:font typeface="JetBrains Mono" panose="020B0509020102050004" pitchFamily="49" charset="0"/>
      <p:regular r:id="rId31"/>
      <p:bold r:id="rId32"/>
      <p:boldItalic r:id="rId33"/>
    </p:embeddedFont>
    <p:embeddedFont>
      <p:font typeface="Patua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159"/>
    <a:srgbClr val="121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52300-213D-44A2-BA75-A6020DF9B6D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B0EF5E-F208-4F21-BB20-D6E53591081B}">
      <dgm:prSet phldrT="[Texto]" custT="1"/>
      <dgm:spPr>
        <a:solidFill>
          <a:srgbClr val="1AA159"/>
        </a:solidFill>
      </dgm:spPr>
      <dgm:t>
        <a:bodyPr/>
        <a:lstStyle/>
        <a:p>
          <a:r>
            <a:rPr lang="es-ES" sz="1200">
              <a:latin typeface="Patua One" panose="020B0604020202020204" charset="0"/>
            </a:rPr>
            <a:t>Estándares abierto</a:t>
          </a:r>
        </a:p>
      </dgm:t>
    </dgm:pt>
    <dgm:pt modelId="{5F502A67-4B37-4ED9-B85E-899B6D9CF953}" type="parTrans" cxnId="{D18DB566-F007-4A2B-B342-8FA55E739322}">
      <dgm:prSet/>
      <dgm:spPr/>
      <dgm:t>
        <a:bodyPr/>
        <a:lstStyle/>
        <a:p>
          <a:endParaRPr lang="es-ES"/>
        </a:p>
      </dgm:t>
    </dgm:pt>
    <dgm:pt modelId="{07AF6E48-55B7-4D64-A430-8D33A55E26FF}" type="sibTrans" cxnId="{D18DB566-F007-4A2B-B342-8FA55E739322}">
      <dgm:prSet/>
      <dgm:spPr/>
      <dgm:t>
        <a:bodyPr/>
        <a:lstStyle/>
        <a:p>
          <a:endParaRPr lang="es-ES"/>
        </a:p>
      </dgm:t>
    </dgm:pt>
    <dgm:pt modelId="{DC413187-2A34-4D8E-A41A-356DEB8D0899}">
      <dgm:prSet phldrT="[Texto]" custT="1"/>
      <dgm:spPr>
        <a:solidFill>
          <a:srgbClr val="1AA159"/>
        </a:solidFill>
      </dgm:spPr>
      <dgm:t>
        <a:bodyPr/>
        <a:lstStyle/>
        <a:p>
          <a:r>
            <a:rPr lang="es-ES" sz="1200">
              <a:latin typeface="Patua One" panose="020B0604020202020204" charset="0"/>
            </a:rPr>
            <a:t>Usabilidad</a:t>
          </a:r>
        </a:p>
      </dgm:t>
    </dgm:pt>
    <dgm:pt modelId="{82149ED9-4D9A-4953-81B3-C27649A1642A}" type="parTrans" cxnId="{E878DBE5-A387-4E86-9E26-A9B4942F1FB1}">
      <dgm:prSet/>
      <dgm:spPr/>
      <dgm:t>
        <a:bodyPr/>
        <a:lstStyle/>
        <a:p>
          <a:endParaRPr lang="es-ES"/>
        </a:p>
      </dgm:t>
    </dgm:pt>
    <dgm:pt modelId="{2429D2CA-8DD7-4558-8C65-390168AEFFC0}" type="sibTrans" cxnId="{E878DBE5-A387-4E86-9E26-A9B4942F1FB1}">
      <dgm:prSet/>
      <dgm:spPr/>
      <dgm:t>
        <a:bodyPr/>
        <a:lstStyle/>
        <a:p>
          <a:endParaRPr lang="es-ES"/>
        </a:p>
      </dgm:t>
    </dgm:pt>
    <dgm:pt modelId="{9107E9DA-928F-44D1-A57F-F4DD74538574}">
      <dgm:prSet phldrT="[Texto]" custT="1"/>
      <dgm:spPr>
        <a:solidFill>
          <a:srgbClr val="1AA159"/>
        </a:solidFill>
      </dgm:spPr>
      <dgm:t>
        <a:bodyPr/>
        <a:lstStyle/>
        <a:p>
          <a:r>
            <a:rPr lang="es-ES" sz="1200">
              <a:latin typeface="Patua One" panose="020B0604020202020204" charset="0"/>
            </a:rPr>
            <a:t>Válido en cualquier plataforma y navegador</a:t>
          </a:r>
        </a:p>
      </dgm:t>
    </dgm:pt>
    <dgm:pt modelId="{092728C2-538C-4882-BBD0-17C2AEAE22AC}" type="parTrans" cxnId="{783D32CF-4FC1-4250-BBC8-44E5867648F0}">
      <dgm:prSet/>
      <dgm:spPr/>
      <dgm:t>
        <a:bodyPr/>
        <a:lstStyle/>
        <a:p>
          <a:endParaRPr lang="es-ES"/>
        </a:p>
      </dgm:t>
    </dgm:pt>
    <dgm:pt modelId="{B8BA9D75-623A-4514-BB44-72946E0AD272}" type="sibTrans" cxnId="{783D32CF-4FC1-4250-BBC8-44E5867648F0}">
      <dgm:prSet/>
      <dgm:spPr/>
      <dgm:t>
        <a:bodyPr/>
        <a:lstStyle/>
        <a:p>
          <a:endParaRPr lang="es-ES"/>
        </a:p>
      </dgm:t>
    </dgm:pt>
    <dgm:pt modelId="{43F62DA1-BE70-4F14-B136-C99ACEE85256}">
      <dgm:prSet phldrT="[Texto]" custT="1"/>
      <dgm:spPr>
        <a:solidFill>
          <a:srgbClr val="1AA159"/>
        </a:solidFill>
      </dgm:spPr>
      <dgm:t>
        <a:bodyPr/>
        <a:lstStyle/>
        <a:p>
          <a:r>
            <a:rPr lang="es-ES" sz="1200">
              <a:latin typeface="Patua One" panose="020B0604020202020204" charset="0"/>
            </a:rPr>
            <a:t>Base de la web 2.0</a:t>
          </a:r>
        </a:p>
      </dgm:t>
    </dgm:pt>
    <dgm:pt modelId="{C612338F-DC73-4F7B-A405-9D14B93191D7}" type="parTrans" cxnId="{CD6B3356-C3A5-4EE4-AB79-CCD664798315}">
      <dgm:prSet/>
      <dgm:spPr/>
      <dgm:t>
        <a:bodyPr/>
        <a:lstStyle/>
        <a:p>
          <a:endParaRPr lang="es-ES"/>
        </a:p>
      </dgm:t>
    </dgm:pt>
    <dgm:pt modelId="{A5CDFBD8-EECE-4ECC-9EBB-A7376A2AD2E8}" type="sibTrans" cxnId="{CD6B3356-C3A5-4EE4-AB79-CCD664798315}">
      <dgm:prSet/>
      <dgm:spPr/>
      <dgm:t>
        <a:bodyPr/>
        <a:lstStyle/>
        <a:p>
          <a:endParaRPr lang="es-ES"/>
        </a:p>
      </dgm:t>
    </dgm:pt>
    <dgm:pt modelId="{8CFBC6B5-1FD3-424A-BA75-5AA97D044600}">
      <dgm:prSet phldrT="[Texto]" custT="1"/>
      <dgm:spPr>
        <a:solidFill>
          <a:srgbClr val="1AA159"/>
        </a:solidFill>
      </dgm:spPr>
      <dgm:t>
        <a:bodyPr/>
        <a:lstStyle/>
        <a:p>
          <a:r>
            <a:rPr lang="es-ES" sz="1200">
              <a:latin typeface="Patua One" panose="020B0604020202020204" charset="0"/>
            </a:rPr>
            <a:t>Independiente del servidor</a:t>
          </a:r>
        </a:p>
      </dgm:t>
    </dgm:pt>
    <dgm:pt modelId="{522E44F0-B42B-40B7-A96F-4BDE27D66A48}" type="parTrans" cxnId="{23071C12-7BBA-47BD-93D0-781351307669}">
      <dgm:prSet/>
      <dgm:spPr/>
      <dgm:t>
        <a:bodyPr/>
        <a:lstStyle/>
        <a:p>
          <a:endParaRPr lang="es-ES"/>
        </a:p>
      </dgm:t>
    </dgm:pt>
    <dgm:pt modelId="{C1C460C6-CE9E-43A7-A38C-866F911E5FA9}" type="sibTrans" cxnId="{23071C12-7BBA-47BD-93D0-781351307669}">
      <dgm:prSet/>
      <dgm:spPr/>
      <dgm:t>
        <a:bodyPr/>
        <a:lstStyle/>
        <a:p>
          <a:endParaRPr lang="es-ES"/>
        </a:p>
      </dgm:t>
    </dgm:pt>
    <dgm:pt modelId="{06E970C6-B10D-4B70-9DD6-91CEE4D1AAC6}">
      <dgm:prSet phldrT="[Texto]" custT="1"/>
      <dgm:spPr>
        <a:solidFill>
          <a:srgbClr val="1AA159"/>
        </a:solidFill>
      </dgm:spPr>
      <dgm:t>
        <a:bodyPr/>
        <a:lstStyle/>
        <a:p>
          <a:r>
            <a:rPr lang="es-ES" sz="1200">
              <a:latin typeface="Patua One" panose="020B0604020202020204" charset="0"/>
            </a:rPr>
            <a:t>Mejora estética de la web</a:t>
          </a:r>
        </a:p>
      </dgm:t>
    </dgm:pt>
    <dgm:pt modelId="{C2A4D012-BAA2-4A51-BA1E-2C7A6A9FA59D}" type="parTrans" cxnId="{2C435BA3-03C5-4DA0-BC24-F949F4FEA816}">
      <dgm:prSet/>
      <dgm:spPr/>
      <dgm:t>
        <a:bodyPr/>
        <a:lstStyle/>
        <a:p>
          <a:endParaRPr lang="es-ES"/>
        </a:p>
      </dgm:t>
    </dgm:pt>
    <dgm:pt modelId="{70BF886C-1AD0-4617-A5B5-B74CEB9C7A47}" type="sibTrans" cxnId="{2C435BA3-03C5-4DA0-BC24-F949F4FEA816}">
      <dgm:prSet/>
      <dgm:spPr/>
      <dgm:t>
        <a:bodyPr/>
        <a:lstStyle/>
        <a:p>
          <a:endParaRPr lang="es-ES"/>
        </a:p>
      </dgm:t>
    </dgm:pt>
    <dgm:pt modelId="{1F8321C9-5005-4054-A324-E505759A5DEC}" type="pres">
      <dgm:prSet presAssocID="{13252300-213D-44A2-BA75-A6020DF9B6D0}" presName="cycle" presStyleCnt="0">
        <dgm:presLayoutVars>
          <dgm:dir/>
          <dgm:resizeHandles val="exact"/>
        </dgm:presLayoutVars>
      </dgm:prSet>
      <dgm:spPr/>
    </dgm:pt>
    <dgm:pt modelId="{291AA0C3-07CA-4BF7-819D-2FC4D0AB8041}" type="pres">
      <dgm:prSet presAssocID="{EFB0EF5E-F208-4F21-BB20-D6E53591081B}" presName="node" presStyleLbl="node1" presStyleIdx="0" presStyleCnt="6">
        <dgm:presLayoutVars>
          <dgm:bulletEnabled val="1"/>
        </dgm:presLayoutVars>
      </dgm:prSet>
      <dgm:spPr/>
    </dgm:pt>
    <dgm:pt modelId="{EE3A893C-B217-4606-95F6-1E9615E51C35}" type="pres">
      <dgm:prSet presAssocID="{EFB0EF5E-F208-4F21-BB20-D6E53591081B}" presName="spNode" presStyleCnt="0"/>
      <dgm:spPr/>
    </dgm:pt>
    <dgm:pt modelId="{9EBA86F4-A1AA-4C7D-9F77-F93D281FFA89}" type="pres">
      <dgm:prSet presAssocID="{07AF6E48-55B7-4D64-A430-8D33A55E26FF}" presName="sibTrans" presStyleLbl="sibTrans1D1" presStyleIdx="0" presStyleCnt="6"/>
      <dgm:spPr/>
    </dgm:pt>
    <dgm:pt modelId="{102523E5-02B5-48A8-AA04-FFE638728C35}" type="pres">
      <dgm:prSet presAssocID="{DC413187-2A34-4D8E-A41A-356DEB8D0899}" presName="node" presStyleLbl="node1" presStyleIdx="1" presStyleCnt="6">
        <dgm:presLayoutVars>
          <dgm:bulletEnabled val="1"/>
        </dgm:presLayoutVars>
      </dgm:prSet>
      <dgm:spPr/>
    </dgm:pt>
    <dgm:pt modelId="{80DB0E26-00B0-4FE7-8CA5-8ADA5C0905ED}" type="pres">
      <dgm:prSet presAssocID="{DC413187-2A34-4D8E-A41A-356DEB8D0899}" presName="spNode" presStyleCnt="0"/>
      <dgm:spPr/>
    </dgm:pt>
    <dgm:pt modelId="{0E3888D5-E385-4A82-820B-84F57744CEA9}" type="pres">
      <dgm:prSet presAssocID="{2429D2CA-8DD7-4558-8C65-390168AEFFC0}" presName="sibTrans" presStyleLbl="sibTrans1D1" presStyleIdx="1" presStyleCnt="6"/>
      <dgm:spPr/>
    </dgm:pt>
    <dgm:pt modelId="{C5AFFB84-7292-4ABB-92D9-3BFA45CC9517}" type="pres">
      <dgm:prSet presAssocID="{9107E9DA-928F-44D1-A57F-F4DD74538574}" presName="node" presStyleLbl="node1" presStyleIdx="2" presStyleCnt="6">
        <dgm:presLayoutVars>
          <dgm:bulletEnabled val="1"/>
        </dgm:presLayoutVars>
      </dgm:prSet>
      <dgm:spPr/>
    </dgm:pt>
    <dgm:pt modelId="{836C0972-B164-49D7-9434-C1F03E47553F}" type="pres">
      <dgm:prSet presAssocID="{9107E9DA-928F-44D1-A57F-F4DD74538574}" presName="spNode" presStyleCnt="0"/>
      <dgm:spPr/>
    </dgm:pt>
    <dgm:pt modelId="{335555B2-9EFF-4E3A-A93F-A67A9930AE24}" type="pres">
      <dgm:prSet presAssocID="{B8BA9D75-623A-4514-BB44-72946E0AD272}" presName="sibTrans" presStyleLbl="sibTrans1D1" presStyleIdx="2" presStyleCnt="6"/>
      <dgm:spPr/>
    </dgm:pt>
    <dgm:pt modelId="{DD4E31BF-1C48-4CED-9573-D6FD6F7F12C1}" type="pres">
      <dgm:prSet presAssocID="{43F62DA1-BE70-4F14-B136-C99ACEE85256}" presName="node" presStyleLbl="node1" presStyleIdx="3" presStyleCnt="6">
        <dgm:presLayoutVars>
          <dgm:bulletEnabled val="1"/>
        </dgm:presLayoutVars>
      </dgm:prSet>
      <dgm:spPr/>
    </dgm:pt>
    <dgm:pt modelId="{B4F00BE2-8DFE-4C60-9F1D-F8A53E7119B6}" type="pres">
      <dgm:prSet presAssocID="{43F62DA1-BE70-4F14-B136-C99ACEE85256}" presName="spNode" presStyleCnt="0"/>
      <dgm:spPr/>
    </dgm:pt>
    <dgm:pt modelId="{A8BCD411-1B51-45D8-B958-5545AA8A257E}" type="pres">
      <dgm:prSet presAssocID="{A5CDFBD8-EECE-4ECC-9EBB-A7376A2AD2E8}" presName="sibTrans" presStyleLbl="sibTrans1D1" presStyleIdx="3" presStyleCnt="6"/>
      <dgm:spPr/>
    </dgm:pt>
    <dgm:pt modelId="{E9D58890-EB48-49A0-BF3F-52C1E7AA4D94}" type="pres">
      <dgm:prSet presAssocID="{8CFBC6B5-1FD3-424A-BA75-5AA97D044600}" presName="node" presStyleLbl="node1" presStyleIdx="4" presStyleCnt="6">
        <dgm:presLayoutVars>
          <dgm:bulletEnabled val="1"/>
        </dgm:presLayoutVars>
      </dgm:prSet>
      <dgm:spPr/>
    </dgm:pt>
    <dgm:pt modelId="{D92B793B-1D91-405F-80D1-BFDED2CCCAA3}" type="pres">
      <dgm:prSet presAssocID="{8CFBC6B5-1FD3-424A-BA75-5AA97D044600}" presName="spNode" presStyleCnt="0"/>
      <dgm:spPr/>
    </dgm:pt>
    <dgm:pt modelId="{DD35479C-2550-4836-B6E9-D15E24C55E31}" type="pres">
      <dgm:prSet presAssocID="{C1C460C6-CE9E-43A7-A38C-866F911E5FA9}" presName="sibTrans" presStyleLbl="sibTrans1D1" presStyleIdx="4" presStyleCnt="6"/>
      <dgm:spPr/>
    </dgm:pt>
    <dgm:pt modelId="{2274CF0A-0EE0-4E48-80D9-652F33E8028C}" type="pres">
      <dgm:prSet presAssocID="{06E970C6-B10D-4B70-9DD6-91CEE4D1AAC6}" presName="node" presStyleLbl="node1" presStyleIdx="5" presStyleCnt="6">
        <dgm:presLayoutVars>
          <dgm:bulletEnabled val="1"/>
        </dgm:presLayoutVars>
      </dgm:prSet>
      <dgm:spPr/>
    </dgm:pt>
    <dgm:pt modelId="{FE16BF8E-F1AC-4D9A-9D36-FC212CC5ECF5}" type="pres">
      <dgm:prSet presAssocID="{06E970C6-B10D-4B70-9DD6-91CEE4D1AAC6}" presName="spNode" presStyleCnt="0"/>
      <dgm:spPr/>
    </dgm:pt>
    <dgm:pt modelId="{D538CF95-2287-447C-8746-2CF0F9DCDEF9}" type="pres">
      <dgm:prSet presAssocID="{70BF886C-1AD0-4617-A5B5-B74CEB9C7A47}" presName="sibTrans" presStyleLbl="sibTrans1D1" presStyleIdx="5" presStyleCnt="6"/>
      <dgm:spPr/>
    </dgm:pt>
  </dgm:ptLst>
  <dgm:cxnLst>
    <dgm:cxn modelId="{23071C12-7BBA-47BD-93D0-781351307669}" srcId="{13252300-213D-44A2-BA75-A6020DF9B6D0}" destId="{8CFBC6B5-1FD3-424A-BA75-5AA97D044600}" srcOrd="4" destOrd="0" parTransId="{522E44F0-B42B-40B7-A96F-4BDE27D66A48}" sibTransId="{C1C460C6-CE9E-43A7-A38C-866F911E5FA9}"/>
    <dgm:cxn modelId="{1DD75E1C-0186-4A40-9EF3-7FD419CD4AD5}" type="presOf" srcId="{13252300-213D-44A2-BA75-A6020DF9B6D0}" destId="{1F8321C9-5005-4054-A324-E505759A5DEC}" srcOrd="0" destOrd="0" presId="urn:microsoft.com/office/officeart/2005/8/layout/cycle6"/>
    <dgm:cxn modelId="{3C50853E-8F22-41AB-9397-817834E2F499}" type="presOf" srcId="{70BF886C-1AD0-4617-A5B5-B74CEB9C7A47}" destId="{D538CF95-2287-447C-8746-2CF0F9DCDEF9}" srcOrd="0" destOrd="0" presId="urn:microsoft.com/office/officeart/2005/8/layout/cycle6"/>
    <dgm:cxn modelId="{D18DB566-F007-4A2B-B342-8FA55E739322}" srcId="{13252300-213D-44A2-BA75-A6020DF9B6D0}" destId="{EFB0EF5E-F208-4F21-BB20-D6E53591081B}" srcOrd="0" destOrd="0" parTransId="{5F502A67-4B37-4ED9-B85E-899B6D9CF953}" sibTransId="{07AF6E48-55B7-4D64-A430-8D33A55E26FF}"/>
    <dgm:cxn modelId="{38E3B566-106D-4218-8D69-E7840E865503}" type="presOf" srcId="{07AF6E48-55B7-4D64-A430-8D33A55E26FF}" destId="{9EBA86F4-A1AA-4C7D-9F77-F93D281FFA89}" srcOrd="0" destOrd="0" presId="urn:microsoft.com/office/officeart/2005/8/layout/cycle6"/>
    <dgm:cxn modelId="{96BFBB67-C73E-496A-81C1-E25E5154AB9C}" type="presOf" srcId="{43F62DA1-BE70-4F14-B136-C99ACEE85256}" destId="{DD4E31BF-1C48-4CED-9573-D6FD6F7F12C1}" srcOrd="0" destOrd="0" presId="urn:microsoft.com/office/officeart/2005/8/layout/cycle6"/>
    <dgm:cxn modelId="{D48BDE70-C85D-4DE9-BE1B-D979F2144BE8}" type="presOf" srcId="{DC413187-2A34-4D8E-A41A-356DEB8D0899}" destId="{102523E5-02B5-48A8-AA04-FFE638728C35}" srcOrd="0" destOrd="0" presId="urn:microsoft.com/office/officeart/2005/8/layout/cycle6"/>
    <dgm:cxn modelId="{CD6B3356-C3A5-4EE4-AB79-CCD664798315}" srcId="{13252300-213D-44A2-BA75-A6020DF9B6D0}" destId="{43F62DA1-BE70-4F14-B136-C99ACEE85256}" srcOrd="3" destOrd="0" parTransId="{C612338F-DC73-4F7B-A405-9D14B93191D7}" sibTransId="{A5CDFBD8-EECE-4ECC-9EBB-A7376A2AD2E8}"/>
    <dgm:cxn modelId="{DC40918C-1888-4156-9AF0-D28F99452EFE}" type="presOf" srcId="{EFB0EF5E-F208-4F21-BB20-D6E53591081B}" destId="{291AA0C3-07CA-4BF7-819D-2FC4D0AB8041}" srcOrd="0" destOrd="0" presId="urn:microsoft.com/office/officeart/2005/8/layout/cycle6"/>
    <dgm:cxn modelId="{75BE1C90-87EF-40D5-9B32-9AB6BAF3AA4B}" type="presOf" srcId="{A5CDFBD8-EECE-4ECC-9EBB-A7376A2AD2E8}" destId="{A8BCD411-1B51-45D8-B958-5545AA8A257E}" srcOrd="0" destOrd="0" presId="urn:microsoft.com/office/officeart/2005/8/layout/cycle6"/>
    <dgm:cxn modelId="{2C435BA3-03C5-4DA0-BC24-F949F4FEA816}" srcId="{13252300-213D-44A2-BA75-A6020DF9B6D0}" destId="{06E970C6-B10D-4B70-9DD6-91CEE4D1AAC6}" srcOrd="5" destOrd="0" parTransId="{C2A4D012-BAA2-4A51-BA1E-2C7A6A9FA59D}" sibTransId="{70BF886C-1AD0-4617-A5B5-B74CEB9C7A47}"/>
    <dgm:cxn modelId="{ED797FBD-DBA1-4137-913B-3B3449BC746D}" type="presOf" srcId="{2429D2CA-8DD7-4558-8C65-390168AEFFC0}" destId="{0E3888D5-E385-4A82-820B-84F57744CEA9}" srcOrd="0" destOrd="0" presId="urn:microsoft.com/office/officeart/2005/8/layout/cycle6"/>
    <dgm:cxn modelId="{6F110AC1-F12E-4D7B-8BB9-480CE3708334}" type="presOf" srcId="{8CFBC6B5-1FD3-424A-BA75-5AA97D044600}" destId="{E9D58890-EB48-49A0-BF3F-52C1E7AA4D94}" srcOrd="0" destOrd="0" presId="urn:microsoft.com/office/officeart/2005/8/layout/cycle6"/>
    <dgm:cxn modelId="{783D32CF-4FC1-4250-BBC8-44E5867648F0}" srcId="{13252300-213D-44A2-BA75-A6020DF9B6D0}" destId="{9107E9DA-928F-44D1-A57F-F4DD74538574}" srcOrd="2" destOrd="0" parTransId="{092728C2-538C-4882-BBD0-17C2AEAE22AC}" sibTransId="{B8BA9D75-623A-4514-BB44-72946E0AD272}"/>
    <dgm:cxn modelId="{E878DBE5-A387-4E86-9E26-A9B4942F1FB1}" srcId="{13252300-213D-44A2-BA75-A6020DF9B6D0}" destId="{DC413187-2A34-4D8E-A41A-356DEB8D0899}" srcOrd="1" destOrd="0" parTransId="{82149ED9-4D9A-4953-81B3-C27649A1642A}" sibTransId="{2429D2CA-8DD7-4558-8C65-390168AEFFC0}"/>
    <dgm:cxn modelId="{06FA20E6-2EF1-4FEC-9D5C-06F7AD81C20F}" type="presOf" srcId="{B8BA9D75-623A-4514-BB44-72946E0AD272}" destId="{335555B2-9EFF-4E3A-A93F-A67A9930AE24}" srcOrd="0" destOrd="0" presId="urn:microsoft.com/office/officeart/2005/8/layout/cycle6"/>
    <dgm:cxn modelId="{523DC9ED-00D5-4CFE-A5F0-094EB3980C67}" type="presOf" srcId="{06E970C6-B10D-4B70-9DD6-91CEE4D1AAC6}" destId="{2274CF0A-0EE0-4E48-80D9-652F33E8028C}" srcOrd="0" destOrd="0" presId="urn:microsoft.com/office/officeart/2005/8/layout/cycle6"/>
    <dgm:cxn modelId="{A1084CF2-0AE2-4AF6-B7EB-C66D87DCA01E}" type="presOf" srcId="{C1C460C6-CE9E-43A7-A38C-866F911E5FA9}" destId="{DD35479C-2550-4836-B6E9-D15E24C55E31}" srcOrd="0" destOrd="0" presId="urn:microsoft.com/office/officeart/2005/8/layout/cycle6"/>
    <dgm:cxn modelId="{58EBD6FC-D33E-4AF0-A795-EE5F01FCE9E9}" type="presOf" srcId="{9107E9DA-928F-44D1-A57F-F4DD74538574}" destId="{C5AFFB84-7292-4ABB-92D9-3BFA45CC9517}" srcOrd="0" destOrd="0" presId="urn:microsoft.com/office/officeart/2005/8/layout/cycle6"/>
    <dgm:cxn modelId="{A4FA362F-E68C-4FD9-B5C5-10328994C44D}" type="presParOf" srcId="{1F8321C9-5005-4054-A324-E505759A5DEC}" destId="{291AA0C3-07CA-4BF7-819D-2FC4D0AB8041}" srcOrd="0" destOrd="0" presId="urn:microsoft.com/office/officeart/2005/8/layout/cycle6"/>
    <dgm:cxn modelId="{919BB299-C005-4065-9980-C802A1813D3A}" type="presParOf" srcId="{1F8321C9-5005-4054-A324-E505759A5DEC}" destId="{EE3A893C-B217-4606-95F6-1E9615E51C35}" srcOrd="1" destOrd="0" presId="urn:microsoft.com/office/officeart/2005/8/layout/cycle6"/>
    <dgm:cxn modelId="{AA6117B2-0BBC-4001-AB35-B9D73896BF48}" type="presParOf" srcId="{1F8321C9-5005-4054-A324-E505759A5DEC}" destId="{9EBA86F4-A1AA-4C7D-9F77-F93D281FFA89}" srcOrd="2" destOrd="0" presId="urn:microsoft.com/office/officeart/2005/8/layout/cycle6"/>
    <dgm:cxn modelId="{E828084B-403A-4EA7-9D2A-C52BEBBD4DB7}" type="presParOf" srcId="{1F8321C9-5005-4054-A324-E505759A5DEC}" destId="{102523E5-02B5-48A8-AA04-FFE638728C35}" srcOrd="3" destOrd="0" presId="urn:microsoft.com/office/officeart/2005/8/layout/cycle6"/>
    <dgm:cxn modelId="{B6E017BE-6B26-4168-B584-6739EBE61523}" type="presParOf" srcId="{1F8321C9-5005-4054-A324-E505759A5DEC}" destId="{80DB0E26-00B0-4FE7-8CA5-8ADA5C0905ED}" srcOrd="4" destOrd="0" presId="urn:microsoft.com/office/officeart/2005/8/layout/cycle6"/>
    <dgm:cxn modelId="{1C44BDF5-2CA9-4D0E-8885-DF7A3608B343}" type="presParOf" srcId="{1F8321C9-5005-4054-A324-E505759A5DEC}" destId="{0E3888D5-E385-4A82-820B-84F57744CEA9}" srcOrd="5" destOrd="0" presId="urn:microsoft.com/office/officeart/2005/8/layout/cycle6"/>
    <dgm:cxn modelId="{87171F47-D31C-4F5D-953E-208738DA5D4D}" type="presParOf" srcId="{1F8321C9-5005-4054-A324-E505759A5DEC}" destId="{C5AFFB84-7292-4ABB-92D9-3BFA45CC9517}" srcOrd="6" destOrd="0" presId="urn:microsoft.com/office/officeart/2005/8/layout/cycle6"/>
    <dgm:cxn modelId="{E87A6095-BFAE-47A5-B5F8-EEC27E65E1DC}" type="presParOf" srcId="{1F8321C9-5005-4054-A324-E505759A5DEC}" destId="{836C0972-B164-49D7-9434-C1F03E47553F}" srcOrd="7" destOrd="0" presId="urn:microsoft.com/office/officeart/2005/8/layout/cycle6"/>
    <dgm:cxn modelId="{0B0E9966-926A-4387-B104-C764823E8F8F}" type="presParOf" srcId="{1F8321C9-5005-4054-A324-E505759A5DEC}" destId="{335555B2-9EFF-4E3A-A93F-A67A9930AE24}" srcOrd="8" destOrd="0" presId="urn:microsoft.com/office/officeart/2005/8/layout/cycle6"/>
    <dgm:cxn modelId="{13B2DB42-0CD2-48BF-80DF-3FB1E0B09DAB}" type="presParOf" srcId="{1F8321C9-5005-4054-A324-E505759A5DEC}" destId="{DD4E31BF-1C48-4CED-9573-D6FD6F7F12C1}" srcOrd="9" destOrd="0" presId="urn:microsoft.com/office/officeart/2005/8/layout/cycle6"/>
    <dgm:cxn modelId="{F31CF68F-CA1B-4C20-A867-6F20AB9B7E69}" type="presParOf" srcId="{1F8321C9-5005-4054-A324-E505759A5DEC}" destId="{B4F00BE2-8DFE-4C60-9F1D-F8A53E7119B6}" srcOrd="10" destOrd="0" presId="urn:microsoft.com/office/officeart/2005/8/layout/cycle6"/>
    <dgm:cxn modelId="{80CF60BC-059C-4E4A-B7AB-896460DF1C7A}" type="presParOf" srcId="{1F8321C9-5005-4054-A324-E505759A5DEC}" destId="{A8BCD411-1B51-45D8-B958-5545AA8A257E}" srcOrd="11" destOrd="0" presId="urn:microsoft.com/office/officeart/2005/8/layout/cycle6"/>
    <dgm:cxn modelId="{F26A0849-2532-46C6-8CBF-F662396BB935}" type="presParOf" srcId="{1F8321C9-5005-4054-A324-E505759A5DEC}" destId="{E9D58890-EB48-49A0-BF3F-52C1E7AA4D94}" srcOrd="12" destOrd="0" presId="urn:microsoft.com/office/officeart/2005/8/layout/cycle6"/>
    <dgm:cxn modelId="{A69ED1C1-7BD6-40E4-8EC2-A65D3C530237}" type="presParOf" srcId="{1F8321C9-5005-4054-A324-E505759A5DEC}" destId="{D92B793B-1D91-405F-80D1-BFDED2CCCAA3}" srcOrd="13" destOrd="0" presId="urn:microsoft.com/office/officeart/2005/8/layout/cycle6"/>
    <dgm:cxn modelId="{17666682-D85B-47CE-BF8F-B9E351222786}" type="presParOf" srcId="{1F8321C9-5005-4054-A324-E505759A5DEC}" destId="{DD35479C-2550-4836-B6E9-D15E24C55E31}" srcOrd="14" destOrd="0" presId="urn:microsoft.com/office/officeart/2005/8/layout/cycle6"/>
    <dgm:cxn modelId="{F94A22D1-0540-4AE3-87C3-FDF60E49B430}" type="presParOf" srcId="{1F8321C9-5005-4054-A324-E505759A5DEC}" destId="{2274CF0A-0EE0-4E48-80D9-652F33E8028C}" srcOrd="15" destOrd="0" presId="urn:microsoft.com/office/officeart/2005/8/layout/cycle6"/>
    <dgm:cxn modelId="{F369DC0E-E9A8-43A7-B02A-F3FAD2EC98A5}" type="presParOf" srcId="{1F8321C9-5005-4054-A324-E505759A5DEC}" destId="{FE16BF8E-F1AC-4D9A-9D36-FC212CC5ECF5}" srcOrd="16" destOrd="0" presId="urn:microsoft.com/office/officeart/2005/8/layout/cycle6"/>
    <dgm:cxn modelId="{C3E01B6A-3136-465A-BE20-9B195ADBF6D1}" type="presParOf" srcId="{1F8321C9-5005-4054-A324-E505759A5DEC}" destId="{D538CF95-2287-447C-8746-2CF0F9DCDEF9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257F1-C6B9-4A60-8503-4B4C03B8CD4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740FF2C-3069-4329-9EF4-6A74120D42EB}">
      <dgm:prSet phldrT="[Texto]"/>
      <dgm:spPr>
        <a:solidFill>
          <a:srgbClr val="1AA159"/>
        </a:solidFill>
      </dgm:spPr>
      <dgm:t>
        <a:bodyPr/>
        <a:lstStyle/>
        <a:p>
          <a:r>
            <a:rPr lang="es-ES">
              <a:latin typeface="Patua One" panose="020B0604020202020204" charset="0"/>
            </a:rPr>
            <a:t>Servidor web</a:t>
          </a:r>
        </a:p>
      </dgm:t>
    </dgm:pt>
    <dgm:pt modelId="{D427E585-48A4-41CE-AE13-8763F10973B2}" type="parTrans" cxnId="{B18C93D3-307E-480C-BE2B-D553DACC5D89}">
      <dgm:prSet/>
      <dgm:spPr/>
      <dgm:t>
        <a:bodyPr/>
        <a:lstStyle/>
        <a:p>
          <a:endParaRPr lang="es-ES"/>
        </a:p>
      </dgm:t>
    </dgm:pt>
    <dgm:pt modelId="{FFC9CC21-3E4E-4FF2-8B7D-BAB9FFB5F2BC}" type="sibTrans" cxnId="{B18C93D3-307E-480C-BE2B-D553DACC5D89}">
      <dgm:prSet/>
      <dgm:spPr/>
      <dgm:t>
        <a:bodyPr/>
        <a:lstStyle/>
        <a:p>
          <a:endParaRPr lang="es-ES"/>
        </a:p>
      </dgm:t>
    </dgm:pt>
    <dgm:pt modelId="{3495A72C-457A-47A7-B47C-70889DEC868B}">
      <dgm:prSet phldrT="[Texto]"/>
      <dgm:spPr>
        <a:solidFill>
          <a:srgbClr val="1AA159"/>
        </a:solidFill>
      </dgm:spPr>
      <dgm:t>
        <a:bodyPr/>
        <a:lstStyle/>
        <a:p>
          <a:r>
            <a:rPr lang="es-ES">
              <a:latin typeface="Patua One" panose="020B0604020202020204" charset="0"/>
            </a:rPr>
            <a:t>Servidor de bases de datos</a:t>
          </a:r>
        </a:p>
      </dgm:t>
    </dgm:pt>
    <dgm:pt modelId="{F0C52E4A-CDDF-4961-9667-FC70AADF5438}" type="parTrans" cxnId="{D01145F6-B0D5-4FEC-AE81-91F5B1E3F62A}">
      <dgm:prSet/>
      <dgm:spPr/>
      <dgm:t>
        <a:bodyPr/>
        <a:lstStyle/>
        <a:p>
          <a:endParaRPr lang="es-ES"/>
        </a:p>
      </dgm:t>
    </dgm:pt>
    <dgm:pt modelId="{4B4D49B7-A45B-479B-9E02-017697EDC99F}" type="sibTrans" cxnId="{D01145F6-B0D5-4FEC-AE81-91F5B1E3F62A}">
      <dgm:prSet/>
      <dgm:spPr/>
      <dgm:t>
        <a:bodyPr/>
        <a:lstStyle/>
        <a:p>
          <a:endParaRPr lang="es-ES"/>
        </a:p>
      </dgm:t>
    </dgm:pt>
    <dgm:pt modelId="{D3AFC3D7-DA62-4410-A1B1-FEA17C0E8ED0}">
      <dgm:prSet phldrT="[Texto]"/>
      <dgm:spPr>
        <a:solidFill>
          <a:srgbClr val="1AA159"/>
        </a:solidFill>
      </dgm:spPr>
      <dgm:t>
        <a:bodyPr/>
        <a:lstStyle/>
        <a:p>
          <a:r>
            <a:rPr lang="es-ES">
              <a:latin typeface="Patua One" panose="020B0604020202020204" charset="0"/>
            </a:rPr>
            <a:t>Lenguaje de servidor</a:t>
          </a:r>
        </a:p>
      </dgm:t>
    </dgm:pt>
    <dgm:pt modelId="{658DC291-943F-4C92-82D3-75D9D6F6AC1D}" type="parTrans" cxnId="{EACDAD0E-D5A2-4957-B808-C93778076A43}">
      <dgm:prSet/>
      <dgm:spPr/>
      <dgm:t>
        <a:bodyPr/>
        <a:lstStyle/>
        <a:p>
          <a:endParaRPr lang="es-ES"/>
        </a:p>
      </dgm:t>
    </dgm:pt>
    <dgm:pt modelId="{583021E7-A339-4365-A3E4-1DC0F827D466}" type="sibTrans" cxnId="{EACDAD0E-D5A2-4957-B808-C93778076A43}">
      <dgm:prSet/>
      <dgm:spPr/>
      <dgm:t>
        <a:bodyPr/>
        <a:lstStyle/>
        <a:p>
          <a:endParaRPr lang="es-ES"/>
        </a:p>
      </dgm:t>
    </dgm:pt>
    <dgm:pt modelId="{BC710635-ACF9-4A00-8B4D-27EA1DD5578F}">
      <dgm:prSet phldrT="[Texto]"/>
      <dgm:spPr>
        <a:ln>
          <a:solidFill>
            <a:srgbClr val="1AA159"/>
          </a:solidFill>
        </a:ln>
      </dgm:spPr>
      <dgm:t>
        <a:bodyPr/>
        <a:lstStyle/>
        <a:p>
          <a:r>
            <a:rPr lang="es-ES">
              <a:latin typeface="Patua One" panose="020B0604020202020204" charset="0"/>
            </a:rPr>
            <a:t>Apache, IIS, Nginx, …</a:t>
          </a:r>
        </a:p>
      </dgm:t>
    </dgm:pt>
    <dgm:pt modelId="{C8463DB0-2AD1-46EF-8165-55397F886EC7}" type="parTrans" cxnId="{247482CE-BFDE-4BAE-9DFC-6BB46DD0B913}">
      <dgm:prSet/>
      <dgm:spPr/>
      <dgm:t>
        <a:bodyPr/>
        <a:lstStyle/>
        <a:p>
          <a:endParaRPr lang="es-ES"/>
        </a:p>
      </dgm:t>
    </dgm:pt>
    <dgm:pt modelId="{9100A0E9-43DB-4894-8286-D43FF0D5EE52}" type="sibTrans" cxnId="{247482CE-BFDE-4BAE-9DFC-6BB46DD0B913}">
      <dgm:prSet/>
      <dgm:spPr/>
      <dgm:t>
        <a:bodyPr/>
        <a:lstStyle/>
        <a:p>
          <a:endParaRPr lang="es-ES"/>
        </a:p>
      </dgm:t>
    </dgm:pt>
    <dgm:pt modelId="{B6CE327B-A9BD-4FAB-B3A0-1165E9B7E6EA}">
      <dgm:prSet phldrT="[Texto]"/>
      <dgm:spPr>
        <a:ln>
          <a:solidFill>
            <a:srgbClr val="1AA159"/>
          </a:solidFill>
        </a:ln>
      </dgm:spPr>
      <dgm:t>
        <a:bodyPr/>
        <a:lstStyle/>
        <a:p>
          <a:r>
            <a:rPr lang="es-ES">
              <a:latin typeface="Patua One" panose="020B0604020202020204" charset="0"/>
            </a:rPr>
            <a:t>MySQL, PostgreSQL, NoSQL, …</a:t>
          </a:r>
        </a:p>
      </dgm:t>
    </dgm:pt>
    <dgm:pt modelId="{4CF58518-7B4A-47F5-85C7-0C4529A090E1}" type="parTrans" cxnId="{3B72CF0F-7C67-4F16-A1F4-93A23598933C}">
      <dgm:prSet/>
      <dgm:spPr/>
      <dgm:t>
        <a:bodyPr/>
        <a:lstStyle/>
        <a:p>
          <a:endParaRPr lang="es-ES"/>
        </a:p>
      </dgm:t>
    </dgm:pt>
    <dgm:pt modelId="{278F3266-ADDE-4071-92D0-EAC3ADB8AAF3}" type="sibTrans" cxnId="{3B72CF0F-7C67-4F16-A1F4-93A23598933C}">
      <dgm:prSet/>
      <dgm:spPr/>
      <dgm:t>
        <a:bodyPr/>
        <a:lstStyle/>
        <a:p>
          <a:endParaRPr lang="es-ES"/>
        </a:p>
      </dgm:t>
    </dgm:pt>
    <dgm:pt modelId="{370AB538-8018-4A04-83EA-E75E574D86E1}">
      <dgm:prSet phldrT="[Texto]"/>
      <dgm:spPr>
        <a:ln>
          <a:solidFill>
            <a:srgbClr val="1AA159"/>
          </a:solidFill>
        </a:ln>
      </dgm:spPr>
      <dgm:t>
        <a:bodyPr/>
        <a:lstStyle/>
        <a:p>
          <a:r>
            <a:rPr lang="es-ES">
              <a:latin typeface="Patua One" panose="020B0604020202020204" charset="0"/>
            </a:rPr>
            <a:t>PHP, ASP, …</a:t>
          </a:r>
        </a:p>
      </dgm:t>
    </dgm:pt>
    <dgm:pt modelId="{D7B28084-FBF5-4663-B9C2-64D700993F73}" type="parTrans" cxnId="{3909FA52-6D71-4ADF-8200-B0173268B5B1}">
      <dgm:prSet/>
      <dgm:spPr/>
      <dgm:t>
        <a:bodyPr/>
        <a:lstStyle/>
        <a:p>
          <a:endParaRPr lang="es-ES"/>
        </a:p>
      </dgm:t>
    </dgm:pt>
    <dgm:pt modelId="{45B96E46-7F98-4495-9126-8EE0047D8FA2}" type="sibTrans" cxnId="{3909FA52-6D71-4ADF-8200-B0173268B5B1}">
      <dgm:prSet/>
      <dgm:spPr/>
      <dgm:t>
        <a:bodyPr/>
        <a:lstStyle/>
        <a:p>
          <a:endParaRPr lang="es-ES"/>
        </a:p>
      </dgm:t>
    </dgm:pt>
    <dgm:pt modelId="{CA11D67C-B406-4DCB-95A8-0838A32FAE60}" type="pres">
      <dgm:prSet presAssocID="{CC2257F1-C6B9-4A60-8503-4B4C03B8CD41}" presName="linear" presStyleCnt="0">
        <dgm:presLayoutVars>
          <dgm:dir/>
          <dgm:animLvl val="lvl"/>
          <dgm:resizeHandles val="exact"/>
        </dgm:presLayoutVars>
      </dgm:prSet>
      <dgm:spPr/>
    </dgm:pt>
    <dgm:pt modelId="{F4620081-DB8D-4455-B34D-E3EF1EB2B510}" type="pres">
      <dgm:prSet presAssocID="{E740FF2C-3069-4329-9EF4-6A74120D42EB}" presName="parentLin" presStyleCnt="0"/>
      <dgm:spPr/>
    </dgm:pt>
    <dgm:pt modelId="{3795E69C-A54C-4413-A8D6-419277F14A71}" type="pres">
      <dgm:prSet presAssocID="{E740FF2C-3069-4329-9EF4-6A74120D42EB}" presName="parentLeftMargin" presStyleLbl="node1" presStyleIdx="0" presStyleCnt="3"/>
      <dgm:spPr/>
    </dgm:pt>
    <dgm:pt modelId="{6274BEB6-7112-47DC-AAC6-105DBEB216EB}" type="pres">
      <dgm:prSet presAssocID="{E740FF2C-3069-4329-9EF4-6A74120D42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D48FDC-4720-42A9-8D71-75EA43C6A7F3}" type="pres">
      <dgm:prSet presAssocID="{E740FF2C-3069-4329-9EF4-6A74120D42EB}" presName="negativeSpace" presStyleCnt="0"/>
      <dgm:spPr/>
    </dgm:pt>
    <dgm:pt modelId="{4B5ACFC3-EEA1-40A9-BD8A-2E6E01F1ECB4}" type="pres">
      <dgm:prSet presAssocID="{E740FF2C-3069-4329-9EF4-6A74120D42EB}" presName="childText" presStyleLbl="conFgAcc1" presStyleIdx="0" presStyleCnt="3">
        <dgm:presLayoutVars>
          <dgm:bulletEnabled val="1"/>
        </dgm:presLayoutVars>
      </dgm:prSet>
      <dgm:spPr/>
    </dgm:pt>
    <dgm:pt modelId="{E33B25DC-000F-4B4D-9560-4983DAF1BEFF}" type="pres">
      <dgm:prSet presAssocID="{FFC9CC21-3E4E-4FF2-8B7D-BAB9FFB5F2BC}" presName="spaceBetweenRectangles" presStyleCnt="0"/>
      <dgm:spPr/>
    </dgm:pt>
    <dgm:pt modelId="{BABE4DE6-0501-4749-86EB-13B409679834}" type="pres">
      <dgm:prSet presAssocID="{3495A72C-457A-47A7-B47C-70889DEC868B}" presName="parentLin" presStyleCnt="0"/>
      <dgm:spPr/>
    </dgm:pt>
    <dgm:pt modelId="{44A6C4FC-B3A4-4218-9AD3-A9A316676ABA}" type="pres">
      <dgm:prSet presAssocID="{3495A72C-457A-47A7-B47C-70889DEC868B}" presName="parentLeftMargin" presStyleLbl="node1" presStyleIdx="0" presStyleCnt="3"/>
      <dgm:spPr/>
    </dgm:pt>
    <dgm:pt modelId="{359555D8-7C6C-41A9-8334-5B24DB994F03}" type="pres">
      <dgm:prSet presAssocID="{3495A72C-457A-47A7-B47C-70889DEC86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6CC5D5-AF31-4297-9846-4BAA8FE717E8}" type="pres">
      <dgm:prSet presAssocID="{3495A72C-457A-47A7-B47C-70889DEC868B}" presName="negativeSpace" presStyleCnt="0"/>
      <dgm:spPr/>
    </dgm:pt>
    <dgm:pt modelId="{D95269C7-E3BD-42F9-B09B-912EF462D797}" type="pres">
      <dgm:prSet presAssocID="{3495A72C-457A-47A7-B47C-70889DEC868B}" presName="childText" presStyleLbl="conFgAcc1" presStyleIdx="1" presStyleCnt="3">
        <dgm:presLayoutVars>
          <dgm:bulletEnabled val="1"/>
        </dgm:presLayoutVars>
      </dgm:prSet>
      <dgm:spPr/>
    </dgm:pt>
    <dgm:pt modelId="{AA3A075A-1AC9-48B9-A991-6B5B5659D5C3}" type="pres">
      <dgm:prSet presAssocID="{4B4D49B7-A45B-479B-9E02-017697EDC99F}" presName="spaceBetweenRectangles" presStyleCnt="0"/>
      <dgm:spPr/>
    </dgm:pt>
    <dgm:pt modelId="{9F3AD179-F025-4909-9FFF-328528405A2F}" type="pres">
      <dgm:prSet presAssocID="{D3AFC3D7-DA62-4410-A1B1-FEA17C0E8ED0}" presName="parentLin" presStyleCnt="0"/>
      <dgm:spPr/>
    </dgm:pt>
    <dgm:pt modelId="{D8F5D1C4-C6A0-4D89-A0D9-1A0D0F3E9A44}" type="pres">
      <dgm:prSet presAssocID="{D3AFC3D7-DA62-4410-A1B1-FEA17C0E8ED0}" presName="parentLeftMargin" presStyleLbl="node1" presStyleIdx="1" presStyleCnt="3"/>
      <dgm:spPr/>
    </dgm:pt>
    <dgm:pt modelId="{806D5D82-80AB-4142-98DD-2109D4A04339}" type="pres">
      <dgm:prSet presAssocID="{D3AFC3D7-DA62-4410-A1B1-FEA17C0E8ED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409CA7-D9D7-4098-BAF8-C704993EB98A}" type="pres">
      <dgm:prSet presAssocID="{D3AFC3D7-DA62-4410-A1B1-FEA17C0E8ED0}" presName="negativeSpace" presStyleCnt="0"/>
      <dgm:spPr/>
    </dgm:pt>
    <dgm:pt modelId="{2A390A18-88C8-4608-A119-A286BAED1B41}" type="pres">
      <dgm:prSet presAssocID="{D3AFC3D7-DA62-4410-A1B1-FEA17C0E8ED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C5FB904-136D-4126-A4F3-9C8D63282B8A}" type="presOf" srcId="{3495A72C-457A-47A7-B47C-70889DEC868B}" destId="{44A6C4FC-B3A4-4218-9AD3-A9A316676ABA}" srcOrd="0" destOrd="0" presId="urn:microsoft.com/office/officeart/2005/8/layout/list1"/>
    <dgm:cxn modelId="{BD2D3609-A44B-45B8-AB72-C1D90CD0CF7B}" type="presOf" srcId="{E740FF2C-3069-4329-9EF4-6A74120D42EB}" destId="{3795E69C-A54C-4413-A8D6-419277F14A71}" srcOrd="0" destOrd="0" presId="urn:microsoft.com/office/officeart/2005/8/layout/list1"/>
    <dgm:cxn modelId="{EACDAD0E-D5A2-4957-B808-C93778076A43}" srcId="{CC2257F1-C6B9-4A60-8503-4B4C03B8CD41}" destId="{D3AFC3D7-DA62-4410-A1B1-FEA17C0E8ED0}" srcOrd="2" destOrd="0" parTransId="{658DC291-943F-4C92-82D3-75D9D6F6AC1D}" sibTransId="{583021E7-A339-4365-A3E4-1DC0F827D466}"/>
    <dgm:cxn modelId="{3B72CF0F-7C67-4F16-A1F4-93A23598933C}" srcId="{3495A72C-457A-47A7-B47C-70889DEC868B}" destId="{B6CE327B-A9BD-4FAB-B3A0-1165E9B7E6EA}" srcOrd="0" destOrd="0" parTransId="{4CF58518-7B4A-47F5-85C7-0C4529A090E1}" sibTransId="{278F3266-ADDE-4071-92D0-EAC3ADB8AAF3}"/>
    <dgm:cxn modelId="{BB49372C-F548-4A12-8052-B66A27C302B4}" type="presOf" srcId="{D3AFC3D7-DA62-4410-A1B1-FEA17C0E8ED0}" destId="{D8F5D1C4-C6A0-4D89-A0D9-1A0D0F3E9A44}" srcOrd="0" destOrd="0" presId="urn:microsoft.com/office/officeart/2005/8/layout/list1"/>
    <dgm:cxn modelId="{FB831370-0DEB-4CE1-B03A-5BC1E386F7D4}" type="presOf" srcId="{BC710635-ACF9-4A00-8B4D-27EA1DD5578F}" destId="{4B5ACFC3-EEA1-40A9-BD8A-2E6E01F1ECB4}" srcOrd="0" destOrd="0" presId="urn:microsoft.com/office/officeart/2005/8/layout/list1"/>
    <dgm:cxn modelId="{3909FA52-6D71-4ADF-8200-B0173268B5B1}" srcId="{D3AFC3D7-DA62-4410-A1B1-FEA17C0E8ED0}" destId="{370AB538-8018-4A04-83EA-E75E574D86E1}" srcOrd="0" destOrd="0" parTransId="{D7B28084-FBF5-4663-B9C2-64D700993F73}" sibTransId="{45B96E46-7F98-4495-9126-8EE0047D8FA2}"/>
    <dgm:cxn modelId="{8C45C193-F860-41B6-8B62-81AE0B828ACA}" type="presOf" srcId="{B6CE327B-A9BD-4FAB-B3A0-1165E9B7E6EA}" destId="{D95269C7-E3BD-42F9-B09B-912EF462D797}" srcOrd="0" destOrd="0" presId="urn:microsoft.com/office/officeart/2005/8/layout/list1"/>
    <dgm:cxn modelId="{6F68D9A9-A86E-41FE-95F3-9D62EA636F8C}" type="presOf" srcId="{E740FF2C-3069-4329-9EF4-6A74120D42EB}" destId="{6274BEB6-7112-47DC-AAC6-105DBEB216EB}" srcOrd="1" destOrd="0" presId="urn:microsoft.com/office/officeart/2005/8/layout/list1"/>
    <dgm:cxn modelId="{AB0F04BF-13BE-4FA7-928C-8D8F7164A0C6}" type="presOf" srcId="{CC2257F1-C6B9-4A60-8503-4B4C03B8CD41}" destId="{CA11D67C-B406-4DCB-95A8-0838A32FAE60}" srcOrd="0" destOrd="0" presId="urn:microsoft.com/office/officeart/2005/8/layout/list1"/>
    <dgm:cxn modelId="{D5CFD8C2-5AEF-41B5-ADDC-93FCF5272730}" type="presOf" srcId="{3495A72C-457A-47A7-B47C-70889DEC868B}" destId="{359555D8-7C6C-41A9-8334-5B24DB994F03}" srcOrd="1" destOrd="0" presId="urn:microsoft.com/office/officeart/2005/8/layout/list1"/>
    <dgm:cxn modelId="{247482CE-BFDE-4BAE-9DFC-6BB46DD0B913}" srcId="{E740FF2C-3069-4329-9EF4-6A74120D42EB}" destId="{BC710635-ACF9-4A00-8B4D-27EA1DD5578F}" srcOrd="0" destOrd="0" parTransId="{C8463DB0-2AD1-46EF-8165-55397F886EC7}" sibTransId="{9100A0E9-43DB-4894-8286-D43FF0D5EE52}"/>
    <dgm:cxn modelId="{B18C93D3-307E-480C-BE2B-D553DACC5D89}" srcId="{CC2257F1-C6B9-4A60-8503-4B4C03B8CD41}" destId="{E740FF2C-3069-4329-9EF4-6A74120D42EB}" srcOrd="0" destOrd="0" parTransId="{D427E585-48A4-41CE-AE13-8763F10973B2}" sibTransId="{FFC9CC21-3E4E-4FF2-8B7D-BAB9FFB5F2BC}"/>
    <dgm:cxn modelId="{8B0FD3D6-7A80-480A-8563-83C1C4BA71D9}" type="presOf" srcId="{D3AFC3D7-DA62-4410-A1B1-FEA17C0E8ED0}" destId="{806D5D82-80AB-4142-98DD-2109D4A04339}" srcOrd="1" destOrd="0" presId="urn:microsoft.com/office/officeart/2005/8/layout/list1"/>
    <dgm:cxn modelId="{616D00EF-D32A-4C90-95A8-24356CA7BB7B}" type="presOf" srcId="{370AB538-8018-4A04-83EA-E75E574D86E1}" destId="{2A390A18-88C8-4608-A119-A286BAED1B41}" srcOrd="0" destOrd="0" presId="urn:microsoft.com/office/officeart/2005/8/layout/list1"/>
    <dgm:cxn modelId="{D01145F6-B0D5-4FEC-AE81-91F5B1E3F62A}" srcId="{CC2257F1-C6B9-4A60-8503-4B4C03B8CD41}" destId="{3495A72C-457A-47A7-B47C-70889DEC868B}" srcOrd="1" destOrd="0" parTransId="{F0C52E4A-CDDF-4961-9667-FC70AADF5438}" sibTransId="{4B4D49B7-A45B-479B-9E02-017697EDC99F}"/>
    <dgm:cxn modelId="{0D5213D8-EFCF-4340-B06A-C396ABF51E97}" type="presParOf" srcId="{CA11D67C-B406-4DCB-95A8-0838A32FAE60}" destId="{F4620081-DB8D-4455-B34D-E3EF1EB2B510}" srcOrd="0" destOrd="0" presId="urn:microsoft.com/office/officeart/2005/8/layout/list1"/>
    <dgm:cxn modelId="{30CF55D3-3C04-46DE-8A15-61F091386B39}" type="presParOf" srcId="{F4620081-DB8D-4455-B34D-E3EF1EB2B510}" destId="{3795E69C-A54C-4413-A8D6-419277F14A71}" srcOrd="0" destOrd="0" presId="urn:microsoft.com/office/officeart/2005/8/layout/list1"/>
    <dgm:cxn modelId="{1B123255-C07D-47EE-B002-D13614662815}" type="presParOf" srcId="{F4620081-DB8D-4455-B34D-E3EF1EB2B510}" destId="{6274BEB6-7112-47DC-AAC6-105DBEB216EB}" srcOrd="1" destOrd="0" presId="urn:microsoft.com/office/officeart/2005/8/layout/list1"/>
    <dgm:cxn modelId="{67186136-4010-4F9E-B77C-BE2261AB96B5}" type="presParOf" srcId="{CA11D67C-B406-4DCB-95A8-0838A32FAE60}" destId="{43D48FDC-4720-42A9-8D71-75EA43C6A7F3}" srcOrd="1" destOrd="0" presId="urn:microsoft.com/office/officeart/2005/8/layout/list1"/>
    <dgm:cxn modelId="{FD6C616D-FFF6-48C1-8B87-FE37E81C2A57}" type="presParOf" srcId="{CA11D67C-B406-4DCB-95A8-0838A32FAE60}" destId="{4B5ACFC3-EEA1-40A9-BD8A-2E6E01F1ECB4}" srcOrd="2" destOrd="0" presId="urn:microsoft.com/office/officeart/2005/8/layout/list1"/>
    <dgm:cxn modelId="{F11B9E8C-1F7C-40F6-8127-0AEE78A62FDB}" type="presParOf" srcId="{CA11D67C-B406-4DCB-95A8-0838A32FAE60}" destId="{E33B25DC-000F-4B4D-9560-4983DAF1BEFF}" srcOrd="3" destOrd="0" presId="urn:microsoft.com/office/officeart/2005/8/layout/list1"/>
    <dgm:cxn modelId="{82D91AB3-BD8E-42C9-BA7B-D4A9CA17E61F}" type="presParOf" srcId="{CA11D67C-B406-4DCB-95A8-0838A32FAE60}" destId="{BABE4DE6-0501-4749-86EB-13B409679834}" srcOrd="4" destOrd="0" presId="urn:microsoft.com/office/officeart/2005/8/layout/list1"/>
    <dgm:cxn modelId="{CD8DA016-5237-467B-BCE9-C3527B18C9DC}" type="presParOf" srcId="{BABE4DE6-0501-4749-86EB-13B409679834}" destId="{44A6C4FC-B3A4-4218-9AD3-A9A316676ABA}" srcOrd="0" destOrd="0" presId="urn:microsoft.com/office/officeart/2005/8/layout/list1"/>
    <dgm:cxn modelId="{A4A99E45-21E4-4AAB-B9BF-B9842BE0D342}" type="presParOf" srcId="{BABE4DE6-0501-4749-86EB-13B409679834}" destId="{359555D8-7C6C-41A9-8334-5B24DB994F03}" srcOrd="1" destOrd="0" presId="urn:microsoft.com/office/officeart/2005/8/layout/list1"/>
    <dgm:cxn modelId="{ECBA01F3-0981-4690-8477-64077C652885}" type="presParOf" srcId="{CA11D67C-B406-4DCB-95A8-0838A32FAE60}" destId="{516CC5D5-AF31-4297-9846-4BAA8FE717E8}" srcOrd="5" destOrd="0" presId="urn:microsoft.com/office/officeart/2005/8/layout/list1"/>
    <dgm:cxn modelId="{B05FED11-6773-4298-832C-CB25BD0C39C0}" type="presParOf" srcId="{CA11D67C-B406-4DCB-95A8-0838A32FAE60}" destId="{D95269C7-E3BD-42F9-B09B-912EF462D797}" srcOrd="6" destOrd="0" presId="urn:microsoft.com/office/officeart/2005/8/layout/list1"/>
    <dgm:cxn modelId="{73406CB0-371F-4C67-B49C-287EEE8F98C9}" type="presParOf" srcId="{CA11D67C-B406-4DCB-95A8-0838A32FAE60}" destId="{AA3A075A-1AC9-48B9-A991-6B5B5659D5C3}" srcOrd="7" destOrd="0" presId="urn:microsoft.com/office/officeart/2005/8/layout/list1"/>
    <dgm:cxn modelId="{D024CA5E-A781-4845-84A3-585E86ADF51A}" type="presParOf" srcId="{CA11D67C-B406-4DCB-95A8-0838A32FAE60}" destId="{9F3AD179-F025-4909-9FFF-328528405A2F}" srcOrd="8" destOrd="0" presId="urn:microsoft.com/office/officeart/2005/8/layout/list1"/>
    <dgm:cxn modelId="{3C7A1FAC-F398-45D0-824E-F774312FFFAF}" type="presParOf" srcId="{9F3AD179-F025-4909-9FFF-328528405A2F}" destId="{D8F5D1C4-C6A0-4D89-A0D9-1A0D0F3E9A44}" srcOrd="0" destOrd="0" presId="urn:microsoft.com/office/officeart/2005/8/layout/list1"/>
    <dgm:cxn modelId="{576BAF61-E56C-4F8A-9ED9-189BBB50254F}" type="presParOf" srcId="{9F3AD179-F025-4909-9FFF-328528405A2F}" destId="{806D5D82-80AB-4142-98DD-2109D4A04339}" srcOrd="1" destOrd="0" presId="urn:microsoft.com/office/officeart/2005/8/layout/list1"/>
    <dgm:cxn modelId="{E3173A13-681E-4E60-99E3-E05F2FDB0540}" type="presParOf" srcId="{CA11D67C-B406-4DCB-95A8-0838A32FAE60}" destId="{AF409CA7-D9D7-4098-BAF8-C704993EB98A}" srcOrd="9" destOrd="0" presId="urn:microsoft.com/office/officeart/2005/8/layout/list1"/>
    <dgm:cxn modelId="{7AC96CD4-C85F-40F7-8755-781C3CB12C77}" type="presParOf" srcId="{CA11D67C-B406-4DCB-95A8-0838A32FAE60}" destId="{2A390A18-88C8-4608-A119-A286BAED1B4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AA0C3-07CA-4BF7-819D-2FC4D0AB8041}">
      <dsp:nvSpPr>
        <dsp:cNvPr id="0" name=""/>
        <dsp:cNvSpPr/>
      </dsp:nvSpPr>
      <dsp:spPr>
        <a:xfrm>
          <a:off x="2741308" y="1205"/>
          <a:ext cx="1155514" cy="751084"/>
        </a:xfrm>
        <a:prstGeom prst="roundRect">
          <a:avLst/>
        </a:prstGeom>
        <a:solidFill>
          <a:srgbClr val="1AA1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Patua One" panose="020B0604020202020204" charset="0"/>
            </a:rPr>
            <a:t>Estándares abierto</a:t>
          </a:r>
        </a:p>
      </dsp:txBody>
      <dsp:txXfrm>
        <a:off x="2777973" y="37870"/>
        <a:ext cx="1082184" cy="677754"/>
      </dsp:txXfrm>
    </dsp:sp>
    <dsp:sp modelId="{9EBA86F4-A1AA-4C7D-9F77-F93D281FFA89}">
      <dsp:nvSpPr>
        <dsp:cNvPr id="0" name=""/>
        <dsp:cNvSpPr/>
      </dsp:nvSpPr>
      <dsp:spPr>
        <a:xfrm>
          <a:off x="1550439" y="376748"/>
          <a:ext cx="3537253" cy="3537253"/>
        </a:xfrm>
        <a:custGeom>
          <a:avLst/>
          <a:gdLst/>
          <a:ahLst/>
          <a:cxnLst/>
          <a:rect l="0" t="0" r="0" b="0"/>
          <a:pathLst>
            <a:path>
              <a:moveTo>
                <a:pt x="2353759" y="99596"/>
              </a:moveTo>
              <a:arcTo wR="1768626" hR="1768626" stAng="17359186" swAng="150012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23E5-02B5-48A8-AA04-FFE638728C35}">
      <dsp:nvSpPr>
        <dsp:cNvPr id="0" name=""/>
        <dsp:cNvSpPr/>
      </dsp:nvSpPr>
      <dsp:spPr>
        <a:xfrm>
          <a:off x="4272984" y="885519"/>
          <a:ext cx="1155514" cy="751084"/>
        </a:xfrm>
        <a:prstGeom prst="roundRect">
          <a:avLst/>
        </a:prstGeom>
        <a:solidFill>
          <a:srgbClr val="1AA1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Patua One" panose="020B0604020202020204" charset="0"/>
            </a:rPr>
            <a:t>Usabilidad</a:t>
          </a:r>
        </a:p>
      </dsp:txBody>
      <dsp:txXfrm>
        <a:off x="4309649" y="922184"/>
        <a:ext cx="1082184" cy="677754"/>
      </dsp:txXfrm>
    </dsp:sp>
    <dsp:sp modelId="{0E3888D5-E385-4A82-820B-84F57744CEA9}">
      <dsp:nvSpPr>
        <dsp:cNvPr id="0" name=""/>
        <dsp:cNvSpPr/>
      </dsp:nvSpPr>
      <dsp:spPr>
        <a:xfrm>
          <a:off x="1550439" y="376748"/>
          <a:ext cx="3537253" cy="3537253"/>
        </a:xfrm>
        <a:custGeom>
          <a:avLst/>
          <a:gdLst/>
          <a:ahLst/>
          <a:cxnLst/>
          <a:rect l="0" t="0" r="0" b="0"/>
          <a:pathLst>
            <a:path>
              <a:moveTo>
                <a:pt x="3465395" y="1269609"/>
              </a:moveTo>
              <a:arcTo wR="1768626" hR="1768626" stAng="20616687" swAng="1966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FFB84-7292-4ABB-92D9-3BFA45CC9517}">
      <dsp:nvSpPr>
        <dsp:cNvPr id="0" name=""/>
        <dsp:cNvSpPr/>
      </dsp:nvSpPr>
      <dsp:spPr>
        <a:xfrm>
          <a:off x="4272984" y="2654146"/>
          <a:ext cx="1155514" cy="751084"/>
        </a:xfrm>
        <a:prstGeom prst="roundRect">
          <a:avLst/>
        </a:prstGeom>
        <a:solidFill>
          <a:srgbClr val="1AA1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Patua One" panose="020B0604020202020204" charset="0"/>
            </a:rPr>
            <a:t>Válido en cualquier plataforma y navegador</a:t>
          </a:r>
        </a:p>
      </dsp:txBody>
      <dsp:txXfrm>
        <a:off x="4309649" y="2690811"/>
        <a:ext cx="1082184" cy="677754"/>
      </dsp:txXfrm>
    </dsp:sp>
    <dsp:sp modelId="{335555B2-9EFF-4E3A-A93F-A67A9930AE24}">
      <dsp:nvSpPr>
        <dsp:cNvPr id="0" name=""/>
        <dsp:cNvSpPr/>
      </dsp:nvSpPr>
      <dsp:spPr>
        <a:xfrm>
          <a:off x="1550439" y="376748"/>
          <a:ext cx="3537253" cy="3537253"/>
        </a:xfrm>
        <a:custGeom>
          <a:avLst/>
          <a:gdLst/>
          <a:ahLst/>
          <a:cxnLst/>
          <a:rect l="0" t="0" r="0" b="0"/>
          <a:pathLst>
            <a:path>
              <a:moveTo>
                <a:pt x="3004343" y="3033950"/>
              </a:moveTo>
              <a:arcTo wR="1768626" hR="1768626" stAng="2740694" swAng="150012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E31BF-1C48-4CED-9573-D6FD6F7F12C1}">
      <dsp:nvSpPr>
        <dsp:cNvPr id="0" name=""/>
        <dsp:cNvSpPr/>
      </dsp:nvSpPr>
      <dsp:spPr>
        <a:xfrm>
          <a:off x="2741308" y="3538459"/>
          <a:ext cx="1155514" cy="751084"/>
        </a:xfrm>
        <a:prstGeom prst="roundRect">
          <a:avLst/>
        </a:prstGeom>
        <a:solidFill>
          <a:srgbClr val="1AA1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Patua One" panose="020B0604020202020204" charset="0"/>
            </a:rPr>
            <a:t>Base de la web 2.0</a:t>
          </a:r>
        </a:p>
      </dsp:txBody>
      <dsp:txXfrm>
        <a:off x="2777973" y="3575124"/>
        <a:ext cx="1082184" cy="677754"/>
      </dsp:txXfrm>
    </dsp:sp>
    <dsp:sp modelId="{A8BCD411-1B51-45D8-B958-5545AA8A257E}">
      <dsp:nvSpPr>
        <dsp:cNvPr id="0" name=""/>
        <dsp:cNvSpPr/>
      </dsp:nvSpPr>
      <dsp:spPr>
        <a:xfrm>
          <a:off x="1550439" y="376748"/>
          <a:ext cx="3537253" cy="3537253"/>
        </a:xfrm>
        <a:custGeom>
          <a:avLst/>
          <a:gdLst/>
          <a:ahLst/>
          <a:cxnLst/>
          <a:rect l="0" t="0" r="0" b="0"/>
          <a:pathLst>
            <a:path>
              <a:moveTo>
                <a:pt x="1183494" y="3437656"/>
              </a:moveTo>
              <a:arcTo wR="1768626" hR="1768626" stAng="6559186" swAng="150012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58890-EB48-49A0-BF3F-52C1E7AA4D94}">
      <dsp:nvSpPr>
        <dsp:cNvPr id="0" name=""/>
        <dsp:cNvSpPr/>
      </dsp:nvSpPr>
      <dsp:spPr>
        <a:xfrm>
          <a:off x="1209632" y="2654146"/>
          <a:ext cx="1155514" cy="751084"/>
        </a:xfrm>
        <a:prstGeom prst="roundRect">
          <a:avLst/>
        </a:prstGeom>
        <a:solidFill>
          <a:srgbClr val="1AA1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Patua One" panose="020B0604020202020204" charset="0"/>
            </a:rPr>
            <a:t>Independiente del servidor</a:t>
          </a:r>
        </a:p>
      </dsp:txBody>
      <dsp:txXfrm>
        <a:off x="1246297" y="2690811"/>
        <a:ext cx="1082184" cy="677754"/>
      </dsp:txXfrm>
    </dsp:sp>
    <dsp:sp modelId="{DD35479C-2550-4836-B6E9-D15E24C55E31}">
      <dsp:nvSpPr>
        <dsp:cNvPr id="0" name=""/>
        <dsp:cNvSpPr/>
      </dsp:nvSpPr>
      <dsp:spPr>
        <a:xfrm>
          <a:off x="1550439" y="376748"/>
          <a:ext cx="3537253" cy="3537253"/>
        </a:xfrm>
        <a:custGeom>
          <a:avLst/>
          <a:gdLst/>
          <a:ahLst/>
          <a:cxnLst/>
          <a:rect l="0" t="0" r="0" b="0"/>
          <a:pathLst>
            <a:path>
              <a:moveTo>
                <a:pt x="71858" y="2267644"/>
              </a:moveTo>
              <a:arcTo wR="1768626" hR="1768626" stAng="9816687" swAng="1966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4CF0A-0EE0-4E48-80D9-652F33E8028C}">
      <dsp:nvSpPr>
        <dsp:cNvPr id="0" name=""/>
        <dsp:cNvSpPr/>
      </dsp:nvSpPr>
      <dsp:spPr>
        <a:xfrm>
          <a:off x="1209632" y="885519"/>
          <a:ext cx="1155514" cy="751084"/>
        </a:xfrm>
        <a:prstGeom prst="roundRect">
          <a:avLst/>
        </a:prstGeom>
        <a:solidFill>
          <a:srgbClr val="1AA1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latin typeface="Patua One" panose="020B0604020202020204" charset="0"/>
            </a:rPr>
            <a:t>Mejora estética de la web</a:t>
          </a:r>
        </a:p>
      </dsp:txBody>
      <dsp:txXfrm>
        <a:off x="1246297" y="922184"/>
        <a:ext cx="1082184" cy="677754"/>
      </dsp:txXfrm>
    </dsp:sp>
    <dsp:sp modelId="{D538CF95-2287-447C-8746-2CF0F9DCDEF9}">
      <dsp:nvSpPr>
        <dsp:cNvPr id="0" name=""/>
        <dsp:cNvSpPr/>
      </dsp:nvSpPr>
      <dsp:spPr>
        <a:xfrm>
          <a:off x="1550439" y="376748"/>
          <a:ext cx="3537253" cy="3537253"/>
        </a:xfrm>
        <a:custGeom>
          <a:avLst/>
          <a:gdLst/>
          <a:ahLst/>
          <a:cxnLst/>
          <a:rect l="0" t="0" r="0" b="0"/>
          <a:pathLst>
            <a:path>
              <a:moveTo>
                <a:pt x="532910" y="503302"/>
              </a:moveTo>
              <a:arcTo wR="1768626" hR="1768626" stAng="13540694" swAng="150012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ACFC3-EEA1-40A9-BD8A-2E6E01F1ECB4}">
      <dsp:nvSpPr>
        <dsp:cNvPr id="0" name=""/>
        <dsp:cNvSpPr/>
      </dsp:nvSpPr>
      <dsp:spPr>
        <a:xfrm>
          <a:off x="0" y="347514"/>
          <a:ext cx="60960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AA1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58216" rIns="47311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>
              <a:latin typeface="Patua One" panose="020B0604020202020204" charset="0"/>
            </a:rPr>
            <a:t>Apache, IIS, Nginx, …</a:t>
          </a:r>
        </a:p>
      </dsp:txBody>
      <dsp:txXfrm>
        <a:off x="0" y="347514"/>
        <a:ext cx="6096000" cy="935550"/>
      </dsp:txXfrm>
    </dsp:sp>
    <dsp:sp modelId="{6274BEB6-7112-47DC-AAC6-105DBEB216EB}">
      <dsp:nvSpPr>
        <dsp:cNvPr id="0" name=""/>
        <dsp:cNvSpPr/>
      </dsp:nvSpPr>
      <dsp:spPr>
        <a:xfrm>
          <a:off x="304800" y="22794"/>
          <a:ext cx="4267200" cy="649440"/>
        </a:xfrm>
        <a:prstGeom prst="roundRect">
          <a:avLst/>
        </a:prstGeom>
        <a:solidFill>
          <a:srgbClr val="1AA1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Patua One" panose="020B0604020202020204" charset="0"/>
            </a:rPr>
            <a:t>Servidor web</a:t>
          </a:r>
        </a:p>
      </dsp:txBody>
      <dsp:txXfrm>
        <a:off x="336503" y="54497"/>
        <a:ext cx="4203794" cy="586034"/>
      </dsp:txXfrm>
    </dsp:sp>
    <dsp:sp modelId="{D95269C7-E3BD-42F9-B09B-912EF462D797}">
      <dsp:nvSpPr>
        <dsp:cNvPr id="0" name=""/>
        <dsp:cNvSpPr/>
      </dsp:nvSpPr>
      <dsp:spPr>
        <a:xfrm>
          <a:off x="0" y="1726585"/>
          <a:ext cx="60960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AA1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58216" rIns="47311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>
              <a:latin typeface="Patua One" panose="020B0604020202020204" charset="0"/>
            </a:rPr>
            <a:t>MySQL, PostgreSQL, NoSQL, …</a:t>
          </a:r>
        </a:p>
      </dsp:txBody>
      <dsp:txXfrm>
        <a:off x="0" y="1726585"/>
        <a:ext cx="6096000" cy="935550"/>
      </dsp:txXfrm>
    </dsp:sp>
    <dsp:sp modelId="{359555D8-7C6C-41A9-8334-5B24DB994F03}">
      <dsp:nvSpPr>
        <dsp:cNvPr id="0" name=""/>
        <dsp:cNvSpPr/>
      </dsp:nvSpPr>
      <dsp:spPr>
        <a:xfrm>
          <a:off x="304800" y="1401864"/>
          <a:ext cx="4267200" cy="649440"/>
        </a:xfrm>
        <a:prstGeom prst="roundRect">
          <a:avLst/>
        </a:prstGeom>
        <a:solidFill>
          <a:srgbClr val="1AA1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Patua One" panose="020B0604020202020204" charset="0"/>
            </a:rPr>
            <a:t>Servidor de bases de datos</a:t>
          </a:r>
        </a:p>
      </dsp:txBody>
      <dsp:txXfrm>
        <a:off x="336503" y="1433567"/>
        <a:ext cx="4203794" cy="586034"/>
      </dsp:txXfrm>
    </dsp:sp>
    <dsp:sp modelId="{2A390A18-88C8-4608-A119-A286BAED1B41}">
      <dsp:nvSpPr>
        <dsp:cNvPr id="0" name=""/>
        <dsp:cNvSpPr/>
      </dsp:nvSpPr>
      <dsp:spPr>
        <a:xfrm>
          <a:off x="0" y="3105655"/>
          <a:ext cx="60960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1AA1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58216" rIns="47311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>
              <a:latin typeface="Patua One" panose="020B0604020202020204" charset="0"/>
            </a:rPr>
            <a:t>PHP, ASP, …</a:t>
          </a:r>
        </a:p>
      </dsp:txBody>
      <dsp:txXfrm>
        <a:off x="0" y="3105655"/>
        <a:ext cx="6096000" cy="935550"/>
      </dsp:txXfrm>
    </dsp:sp>
    <dsp:sp modelId="{806D5D82-80AB-4142-98DD-2109D4A04339}">
      <dsp:nvSpPr>
        <dsp:cNvPr id="0" name=""/>
        <dsp:cNvSpPr/>
      </dsp:nvSpPr>
      <dsp:spPr>
        <a:xfrm>
          <a:off x="304800" y="2780934"/>
          <a:ext cx="4267200" cy="649440"/>
        </a:xfrm>
        <a:prstGeom prst="roundRect">
          <a:avLst/>
        </a:prstGeom>
        <a:solidFill>
          <a:srgbClr val="1AA1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Patua One" panose="020B0604020202020204" charset="0"/>
            </a:rPr>
            <a:t>Lenguaje de servidor</a:t>
          </a:r>
        </a:p>
      </dsp:txBody>
      <dsp:txXfrm>
        <a:off x="336503" y="2812637"/>
        <a:ext cx="420379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0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23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39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788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366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76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69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096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14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761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088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118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783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085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356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2a65b7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2a65b7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20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66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04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50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988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35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f2a65b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f2a65b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71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onviewer.stack.hu/)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/>
        </p:nvSpPr>
        <p:spPr>
          <a:xfrm>
            <a:off x="1102799" y="3420692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Utilización de mecanismos de comunicación asíncrona</a:t>
            </a:r>
            <a:endParaRPr sz="3600"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35" name="Google Shape;35;p8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36" name="Google Shape;3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522" y="3985131"/>
            <a:ext cx="783016" cy="79034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2198EF-3597-4539-980C-A61D9AE7A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644" y="343257"/>
            <a:ext cx="6334711" cy="30322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2447358" y="-2253484"/>
            <a:ext cx="602700" cy="549741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54080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El API XMLHttpRequest (XHR)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EE344A-21D6-4733-9529-D7B9AFA7325C}"/>
              </a:ext>
            </a:extLst>
          </p:cNvPr>
          <p:cNvSpPr txBox="1"/>
          <p:nvPr/>
        </p:nvSpPr>
        <p:spPr>
          <a:xfrm>
            <a:off x="301042" y="850875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Valor de la propiedad readyState:</a:t>
            </a:r>
            <a:endParaRPr lang="es-ES" sz="20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08CBCEC6-ECC1-410F-A638-D59B263E5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82475"/>
              </p:ext>
            </p:extLst>
          </p:nvPr>
        </p:nvGraphicFramePr>
        <p:xfrm>
          <a:off x="345890" y="1242620"/>
          <a:ext cx="7928610" cy="35177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02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35" dirty="0">
                          <a:solidFill>
                            <a:srgbClr val="FFFFFF"/>
                          </a:solidFill>
                          <a:latin typeface="Patua One" panose="020B0604020202020204" charset="0"/>
                        </a:rPr>
                        <a:t>Valor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Patua One" panose="020B0604020202020204" charset="0"/>
                        </a:rPr>
                        <a:t>Descripción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45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900" dirty="0">
                          <a:latin typeface="Patua One" panose="020B0604020202020204" charset="0"/>
                        </a:rPr>
                        <a:t>0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179070" marB="0"/>
                </a:tc>
                <a:tc>
                  <a:txBody>
                    <a:bodyPr/>
                    <a:lstStyle/>
                    <a:p>
                      <a:pPr marL="95885" marR="497840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900" spc="-25" dirty="0">
                          <a:latin typeface="Patua One" panose="020B0604020202020204" charset="0"/>
                        </a:rPr>
                        <a:t>No inicializado </a:t>
                      </a:r>
                      <a:r>
                        <a:rPr sz="1900" dirty="0">
                          <a:latin typeface="Patua One" panose="020B0604020202020204" charset="0"/>
                        </a:rPr>
                        <a:t>(objeto </a:t>
                      </a:r>
                      <a:r>
                        <a:rPr sz="1900" spc="-5" dirty="0">
                          <a:latin typeface="Patua One" panose="020B0604020202020204" charset="0"/>
                        </a:rPr>
                        <a:t>creado, </a:t>
                      </a:r>
                      <a:r>
                        <a:rPr sz="1900" spc="-10" dirty="0">
                          <a:latin typeface="Patua One" panose="020B0604020202020204" charset="0"/>
                        </a:rPr>
                        <a:t>pero </a:t>
                      </a:r>
                      <a:r>
                        <a:rPr sz="1900" spc="-15" dirty="0">
                          <a:latin typeface="Patua One" panose="020B0604020202020204" charset="0"/>
                        </a:rPr>
                        <a:t>no </a:t>
                      </a:r>
                      <a:r>
                        <a:rPr sz="1900" spc="5" dirty="0">
                          <a:latin typeface="Patua One" panose="020B0604020202020204" charset="0"/>
                        </a:rPr>
                        <a:t>se </a:t>
                      </a:r>
                      <a:r>
                        <a:rPr sz="1900" spc="-15" dirty="0">
                          <a:latin typeface="Patua One" panose="020B0604020202020204" charset="0"/>
                        </a:rPr>
                        <a:t>ha </a:t>
                      </a:r>
                      <a:r>
                        <a:rPr sz="1900" spc="-5" dirty="0">
                          <a:latin typeface="Patua One" panose="020B0604020202020204" charset="0"/>
                        </a:rPr>
                        <a:t>invocado </a:t>
                      </a:r>
                      <a:r>
                        <a:rPr sz="1900" spc="5" dirty="0">
                          <a:latin typeface="Patua One" panose="020B0604020202020204" charset="0"/>
                        </a:rPr>
                        <a:t>el </a:t>
                      </a:r>
                      <a:r>
                        <a:rPr sz="1900" spc="-10" dirty="0">
                          <a:latin typeface="Patua One" panose="020B0604020202020204" charset="0"/>
                        </a:rPr>
                        <a:t>método  </a:t>
                      </a:r>
                      <a:r>
                        <a:rPr sz="1900" spc="-5" dirty="0">
                          <a:latin typeface="Patua One" panose="020B0604020202020204" charset="0"/>
                        </a:rPr>
                        <a:t>open)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62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900" dirty="0">
                          <a:latin typeface="Patua One" panose="020B0604020202020204" charset="0"/>
                        </a:rPr>
                        <a:t>1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900" spc="-20" dirty="0">
                          <a:latin typeface="Patua One" panose="020B0604020202020204" charset="0"/>
                        </a:rPr>
                        <a:t>Cargando </a:t>
                      </a:r>
                      <a:r>
                        <a:rPr sz="1900" dirty="0">
                          <a:latin typeface="Patua One" panose="020B0604020202020204" charset="0"/>
                        </a:rPr>
                        <a:t>(objeto </a:t>
                      </a:r>
                      <a:r>
                        <a:rPr sz="1900" spc="-5" dirty="0">
                          <a:latin typeface="Patua One" panose="020B0604020202020204" charset="0"/>
                        </a:rPr>
                        <a:t>creado, </a:t>
                      </a:r>
                      <a:r>
                        <a:rPr sz="1900" spc="-10" dirty="0">
                          <a:latin typeface="Patua One" panose="020B0604020202020204" charset="0"/>
                        </a:rPr>
                        <a:t>pero </a:t>
                      </a:r>
                      <a:r>
                        <a:rPr sz="1900" spc="-20" dirty="0">
                          <a:latin typeface="Patua One" panose="020B0604020202020204" charset="0"/>
                        </a:rPr>
                        <a:t>no </a:t>
                      </a:r>
                      <a:r>
                        <a:rPr sz="1900" spc="5" dirty="0">
                          <a:latin typeface="Patua One" panose="020B0604020202020204" charset="0"/>
                        </a:rPr>
                        <a:t>se </a:t>
                      </a:r>
                      <a:r>
                        <a:rPr sz="1900" spc="-15" dirty="0">
                          <a:latin typeface="Patua One" panose="020B0604020202020204" charset="0"/>
                        </a:rPr>
                        <a:t>ha </a:t>
                      </a:r>
                      <a:r>
                        <a:rPr sz="1900" spc="-5" dirty="0">
                          <a:latin typeface="Patua One" panose="020B0604020202020204" charset="0"/>
                        </a:rPr>
                        <a:t>invocado </a:t>
                      </a:r>
                      <a:r>
                        <a:rPr sz="1900" spc="5" dirty="0">
                          <a:latin typeface="Patua One" panose="020B0604020202020204" charset="0"/>
                        </a:rPr>
                        <a:t>el </a:t>
                      </a:r>
                      <a:r>
                        <a:rPr sz="1900" spc="-10" dirty="0">
                          <a:latin typeface="Patua One" panose="020B0604020202020204" charset="0"/>
                        </a:rPr>
                        <a:t>método</a:t>
                      </a:r>
                      <a:r>
                        <a:rPr sz="1900" spc="80" dirty="0">
                          <a:latin typeface="Patua One" panose="020B0604020202020204" charset="0"/>
                        </a:rPr>
                        <a:t> </a:t>
                      </a:r>
                      <a:r>
                        <a:rPr sz="1900" spc="-10" dirty="0">
                          <a:latin typeface="Patua One" panose="020B0604020202020204" charset="0"/>
                        </a:rPr>
                        <a:t>send)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45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900" dirty="0">
                          <a:latin typeface="Patua One" panose="020B0604020202020204" charset="0"/>
                        </a:rPr>
                        <a:t>2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178435" marB="0"/>
                </a:tc>
                <a:tc>
                  <a:txBody>
                    <a:bodyPr/>
                    <a:lstStyle/>
                    <a:p>
                      <a:pPr marL="95885" marR="132715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sz="1900" spc="-20" dirty="0">
                          <a:latin typeface="Patua One" panose="020B0604020202020204" charset="0"/>
                        </a:rPr>
                        <a:t>Cargado </a:t>
                      </a:r>
                      <a:r>
                        <a:rPr sz="1900" spc="15" dirty="0">
                          <a:latin typeface="Patua One" panose="020B0604020202020204" charset="0"/>
                        </a:rPr>
                        <a:t>(se </a:t>
                      </a:r>
                      <a:r>
                        <a:rPr sz="1900" spc="-15" dirty="0">
                          <a:latin typeface="Patua One" panose="020B0604020202020204" charset="0"/>
                        </a:rPr>
                        <a:t>ha </a:t>
                      </a:r>
                      <a:r>
                        <a:rPr sz="1900" spc="-5" dirty="0">
                          <a:latin typeface="Patua One" panose="020B0604020202020204" charset="0"/>
                        </a:rPr>
                        <a:t>invocado </a:t>
                      </a:r>
                      <a:r>
                        <a:rPr sz="1900" spc="5" dirty="0">
                          <a:latin typeface="Patua One" panose="020B0604020202020204" charset="0"/>
                        </a:rPr>
                        <a:t>el </a:t>
                      </a:r>
                      <a:r>
                        <a:rPr sz="1900" spc="-10" dirty="0">
                          <a:latin typeface="Patua One" panose="020B0604020202020204" charset="0"/>
                        </a:rPr>
                        <a:t>método send, pero </a:t>
                      </a:r>
                      <a:r>
                        <a:rPr sz="1900" spc="5" dirty="0">
                          <a:latin typeface="Patua One" panose="020B0604020202020204" charset="0"/>
                        </a:rPr>
                        <a:t>el </a:t>
                      </a:r>
                      <a:r>
                        <a:rPr sz="1900" spc="-5" dirty="0">
                          <a:latin typeface="Patua One" panose="020B0604020202020204" charset="0"/>
                        </a:rPr>
                        <a:t>servidor </a:t>
                      </a:r>
                      <a:r>
                        <a:rPr sz="1900" spc="-15" dirty="0">
                          <a:latin typeface="Patua One" panose="020B0604020202020204" charset="0"/>
                        </a:rPr>
                        <a:t>aún </a:t>
                      </a:r>
                      <a:r>
                        <a:rPr sz="1900" spc="-20" dirty="0">
                          <a:latin typeface="Patua One" panose="020B0604020202020204" charset="0"/>
                        </a:rPr>
                        <a:t>no </a:t>
                      </a:r>
                      <a:r>
                        <a:rPr sz="1900" spc="-15" dirty="0">
                          <a:latin typeface="Patua One" panose="020B0604020202020204" charset="0"/>
                        </a:rPr>
                        <a:t>ha  respondido)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45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900" dirty="0">
                          <a:latin typeface="Patua One" panose="020B0604020202020204" charset="0"/>
                        </a:rPr>
                        <a:t>3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177800" marB="0"/>
                </a:tc>
                <a:tc>
                  <a:txBody>
                    <a:bodyPr/>
                    <a:lstStyle/>
                    <a:p>
                      <a:pPr marL="95885" marR="603250">
                        <a:lnSpc>
                          <a:spcPct val="1008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Patua One" panose="020B0604020202020204" charset="0"/>
                        </a:rPr>
                        <a:t>Interactivo </a:t>
                      </a:r>
                      <a:r>
                        <a:rPr sz="1900" spc="15" dirty="0">
                          <a:latin typeface="Patua One" panose="020B0604020202020204" charset="0"/>
                        </a:rPr>
                        <a:t>(se </a:t>
                      </a:r>
                      <a:r>
                        <a:rPr sz="1900" spc="-15" dirty="0">
                          <a:latin typeface="Patua One" panose="020B0604020202020204" charset="0"/>
                        </a:rPr>
                        <a:t>han </a:t>
                      </a:r>
                      <a:r>
                        <a:rPr sz="1900" spc="-20" dirty="0">
                          <a:latin typeface="Patua One" panose="020B0604020202020204" charset="0"/>
                        </a:rPr>
                        <a:t>recibido algunos </a:t>
                      </a:r>
                      <a:r>
                        <a:rPr sz="1900" dirty="0">
                          <a:latin typeface="Patua One" panose="020B0604020202020204" charset="0"/>
                        </a:rPr>
                        <a:t>datos, </a:t>
                      </a:r>
                      <a:r>
                        <a:rPr sz="1900" spc="-20" dirty="0">
                          <a:latin typeface="Patua One" panose="020B0604020202020204" charset="0"/>
                        </a:rPr>
                        <a:t>aunque </a:t>
                      </a:r>
                      <a:r>
                        <a:rPr sz="1900" spc="-15" dirty="0">
                          <a:latin typeface="Patua One" panose="020B0604020202020204" charset="0"/>
                        </a:rPr>
                        <a:t>no </a:t>
                      </a:r>
                      <a:r>
                        <a:rPr sz="1900" spc="5" dirty="0">
                          <a:latin typeface="Patua One" panose="020B0604020202020204" charset="0"/>
                        </a:rPr>
                        <a:t>se </a:t>
                      </a:r>
                      <a:r>
                        <a:rPr sz="1900" spc="-15" dirty="0">
                          <a:latin typeface="Patua One" panose="020B0604020202020204" charset="0"/>
                        </a:rPr>
                        <a:t>puede  emplear </a:t>
                      </a:r>
                      <a:r>
                        <a:rPr sz="1900" spc="-20" dirty="0">
                          <a:latin typeface="Patua One" panose="020B0604020202020204" charset="0"/>
                        </a:rPr>
                        <a:t>la </a:t>
                      </a:r>
                      <a:r>
                        <a:rPr sz="1900" spc="-15" dirty="0">
                          <a:latin typeface="Patua One" panose="020B0604020202020204" charset="0"/>
                        </a:rPr>
                        <a:t>propiedad</a:t>
                      </a:r>
                      <a:r>
                        <a:rPr sz="1900" spc="145" dirty="0">
                          <a:latin typeface="Patua One" panose="020B0604020202020204" charset="0"/>
                        </a:rPr>
                        <a:t> </a:t>
                      </a:r>
                      <a:r>
                        <a:rPr sz="1900" spc="-10" dirty="0">
                          <a:latin typeface="Patua One" panose="020B0604020202020204" charset="0"/>
                        </a:rPr>
                        <a:t>responseText)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45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900" dirty="0">
                          <a:latin typeface="Patua One" panose="020B0604020202020204" charset="0"/>
                        </a:rPr>
                        <a:t>4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177800" marB="0"/>
                </a:tc>
                <a:tc>
                  <a:txBody>
                    <a:bodyPr/>
                    <a:lstStyle/>
                    <a:p>
                      <a:pPr marL="95885" marR="788035">
                        <a:lnSpc>
                          <a:spcPct val="100800"/>
                        </a:lnSpc>
                        <a:spcBef>
                          <a:spcPts val="244"/>
                        </a:spcBef>
                      </a:pPr>
                      <a:r>
                        <a:rPr sz="1900" spc="-10" dirty="0">
                          <a:latin typeface="Patua One" panose="020B0604020202020204" charset="0"/>
                        </a:rPr>
                        <a:t>Completo </a:t>
                      </a:r>
                      <a:r>
                        <a:rPr sz="1900" spc="15" dirty="0">
                          <a:latin typeface="Patua One" panose="020B0604020202020204" charset="0"/>
                        </a:rPr>
                        <a:t>(se </a:t>
                      </a:r>
                      <a:r>
                        <a:rPr sz="1900" spc="-15" dirty="0">
                          <a:latin typeface="Patua One" panose="020B0604020202020204" charset="0"/>
                        </a:rPr>
                        <a:t>han </a:t>
                      </a:r>
                      <a:r>
                        <a:rPr sz="1900" spc="-20" dirty="0">
                          <a:latin typeface="Patua One" panose="020B0604020202020204" charset="0"/>
                        </a:rPr>
                        <a:t>recibido </a:t>
                      </a:r>
                      <a:r>
                        <a:rPr sz="1900" dirty="0">
                          <a:latin typeface="Patua One" panose="020B0604020202020204" charset="0"/>
                        </a:rPr>
                        <a:t>todos </a:t>
                      </a:r>
                      <a:r>
                        <a:rPr sz="1900" spc="-10" dirty="0">
                          <a:latin typeface="Patua One" panose="020B0604020202020204" charset="0"/>
                        </a:rPr>
                        <a:t>los </a:t>
                      </a:r>
                      <a:r>
                        <a:rPr sz="1900" spc="-5" dirty="0">
                          <a:latin typeface="Patua One" panose="020B0604020202020204" charset="0"/>
                        </a:rPr>
                        <a:t>datos </a:t>
                      </a:r>
                      <a:r>
                        <a:rPr sz="1900" spc="-15" dirty="0">
                          <a:latin typeface="Patua One" panose="020B0604020202020204" charset="0"/>
                        </a:rPr>
                        <a:t>de </a:t>
                      </a:r>
                      <a:r>
                        <a:rPr sz="1900" spc="-20" dirty="0">
                          <a:latin typeface="Patua One" panose="020B0604020202020204" charset="0"/>
                        </a:rPr>
                        <a:t>la </a:t>
                      </a:r>
                      <a:r>
                        <a:rPr sz="1900" spc="-5" dirty="0">
                          <a:latin typeface="Patua One" panose="020B0604020202020204" charset="0"/>
                        </a:rPr>
                        <a:t>respuesta del  </a:t>
                      </a:r>
                      <a:r>
                        <a:rPr sz="1900" spc="-10" dirty="0">
                          <a:latin typeface="Patua One" panose="020B0604020202020204" charset="0"/>
                        </a:rPr>
                        <a:t>servidor)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111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59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2447358" y="-2253484"/>
            <a:ext cx="602700" cy="549741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54080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El API XMLHttpRequest (XHR)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EE344A-21D6-4733-9529-D7B9AFA7325C}"/>
              </a:ext>
            </a:extLst>
          </p:cNvPr>
          <p:cNvSpPr txBox="1"/>
          <p:nvPr/>
        </p:nvSpPr>
        <p:spPr>
          <a:xfrm>
            <a:off x="301042" y="850875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Métodos del objeto XMLHttpRequest (XHR):</a:t>
            </a:r>
            <a:endParaRPr lang="es-ES" sz="20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AEFAA2DB-B419-4AA7-8876-B542266A1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873968"/>
              </p:ext>
            </p:extLst>
          </p:nvPr>
        </p:nvGraphicFramePr>
        <p:xfrm>
          <a:off x="367510" y="1318041"/>
          <a:ext cx="7840522" cy="337680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1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91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Patua One" panose="020B0604020202020204" charset="0"/>
                        </a:rPr>
                        <a:t>Método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Patua One" panose="020B0604020202020204" charset="0"/>
                        </a:rPr>
                        <a:t>Descripción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Patua One" panose="020B0604020202020204" charset="0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Patua One" panose="020B0604020202020204" charset="0"/>
                        </a:rPr>
                        <a:t>abort()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Patua One" panose="020B0604020202020204" charset="0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Patua One" panose="020B0604020202020204" charset="0"/>
                        </a:rPr>
                        <a:t>Detiene </a:t>
                      </a:r>
                      <a:r>
                        <a:rPr sz="1500" spc="-25" dirty="0">
                          <a:latin typeface="Patua One" panose="020B0604020202020204" charset="0"/>
                        </a:rPr>
                        <a:t>la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petición</a:t>
                      </a:r>
                      <a:r>
                        <a:rPr sz="1500" spc="-20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actual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8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500" spc="-5" dirty="0">
                          <a:latin typeface="Patua One" panose="020B0604020202020204" charset="0"/>
                        </a:rPr>
                        <a:t>getAllResponseHeaders()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146685" marB="0"/>
                </a:tc>
                <a:tc>
                  <a:txBody>
                    <a:bodyPr/>
                    <a:lstStyle/>
                    <a:p>
                      <a:pPr marL="95885" marR="51180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Patua One" panose="020B0604020202020204" charset="0"/>
                        </a:rPr>
                        <a:t>Devuelve</a:t>
                      </a:r>
                      <a:r>
                        <a:rPr sz="1500" spc="-6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una</a:t>
                      </a:r>
                      <a:r>
                        <a:rPr sz="1500" spc="-6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cadena</a:t>
                      </a:r>
                      <a:r>
                        <a:rPr sz="1500" spc="-7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de</a:t>
                      </a:r>
                      <a:r>
                        <a:rPr sz="1500" spc="-5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texto</a:t>
                      </a:r>
                      <a:r>
                        <a:rPr sz="1500" spc="-5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con</a:t>
                      </a:r>
                      <a:r>
                        <a:rPr sz="1500" spc="-8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todas</a:t>
                      </a:r>
                      <a:r>
                        <a:rPr sz="1500" spc="-7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5" dirty="0">
                          <a:latin typeface="Patua One" panose="020B0604020202020204" charset="0"/>
                        </a:rPr>
                        <a:t>las</a:t>
                      </a:r>
                      <a:r>
                        <a:rPr sz="1500" spc="-7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dirty="0">
                          <a:latin typeface="Patua One" panose="020B0604020202020204" charset="0"/>
                        </a:rPr>
                        <a:t>cabeceras</a:t>
                      </a:r>
                      <a:r>
                        <a:rPr sz="1500" spc="-7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de</a:t>
                      </a:r>
                      <a:r>
                        <a:rPr sz="1500" spc="-6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25" dirty="0">
                          <a:latin typeface="Patua One" panose="020B0604020202020204" charset="0"/>
                        </a:rPr>
                        <a:t>la 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respuesta </a:t>
                      </a:r>
                      <a:r>
                        <a:rPr sz="1500" dirty="0">
                          <a:latin typeface="Patua One" panose="020B0604020202020204" charset="0"/>
                        </a:rPr>
                        <a:t>del</a:t>
                      </a:r>
                      <a:r>
                        <a:rPr sz="1500" spc="-20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dirty="0">
                          <a:latin typeface="Patua One" panose="020B0604020202020204" charset="0"/>
                        </a:rPr>
                        <a:t>servidor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Patua One" panose="020B0604020202020204" charset="0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Patua One" panose="020B0604020202020204" charset="0"/>
                        </a:rPr>
                        <a:t>getResponseHeader("cabecera")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95885" marR="33401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500" dirty="0">
                          <a:latin typeface="Patua One" panose="020B0604020202020204" charset="0"/>
                        </a:rPr>
                        <a:t>Devuelve</a:t>
                      </a:r>
                      <a:r>
                        <a:rPr sz="1500" spc="-5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una</a:t>
                      </a:r>
                      <a:r>
                        <a:rPr sz="1500" spc="-6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cadena</a:t>
                      </a:r>
                      <a:r>
                        <a:rPr sz="1500" spc="-6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de</a:t>
                      </a:r>
                      <a:r>
                        <a:rPr sz="1500" spc="-5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texto</a:t>
                      </a:r>
                      <a:r>
                        <a:rPr sz="1500" spc="-5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con</a:t>
                      </a:r>
                      <a:r>
                        <a:rPr sz="1500" spc="-8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el</a:t>
                      </a:r>
                      <a:r>
                        <a:rPr sz="1500" spc="-12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contenido</a:t>
                      </a:r>
                      <a:r>
                        <a:rPr sz="1500" spc="-5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de</a:t>
                      </a:r>
                      <a:r>
                        <a:rPr sz="1500" spc="-5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25" dirty="0">
                          <a:latin typeface="Patua One" panose="020B0604020202020204" charset="0"/>
                        </a:rPr>
                        <a:t>la</a:t>
                      </a:r>
                      <a:r>
                        <a:rPr sz="1500" spc="-6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dirty="0">
                          <a:latin typeface="Patua One" panose="020B0604020202020204" charset="0"/>
                        </a:rPr>
                        <a:t>cabecera 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solicitada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825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Patua One" panose="020B0604020202020204" charset="0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Patua One" panose="020B0604020202020204" charset="0"/>
                        </a:rPr>
                        <a:t>onreadystatechange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95885" marR="133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Patua One" panose="020B0604020202020204" charset="0"/>
                        </a:rPr>
                        <a:t>Responsable</a:t>
                      </a:r>
                      <a:r>
                        <a:rPr sz="1500" spc="-6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de</a:t>
                      </a:r>
                      <a:r>
                        <a:rPr sz="1500" spc="-6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manejar</a:t>
                      </a:r>
                      <a:r>
                        <a:rPr sz="1500" spc="-6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los</a:t>
                      </a:r>
                      <a:r>
                        <a:rPr sz="1500" spc="3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10" dirty="0">
                          <a:latin typeface="Patua One" panose="020B0604020202020204" charset="0"/>
                        </a:rPr>
                        <a:t>eventos</a:t>
                      </a:r>
                      <a:r>
                        <a:rPr sz="1500" spc="-7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que</a:t>
                      </a:r>
                      <a:r>
                        <a:rPr sz="1500" spc="-5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dirty="0">
                          <a:latin typeface="Patua One" panose="020B0604020202020204" charset="0"/>
                        </a:rPr>
                        <a:t>se</a:t>
                      </a:r>
                      <a:r>
                        <a:rPr sz="1500" spc="-6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5" dirty="0">
                          <a:latin typeface="Patua One" panose="020B0604020202020204" charset="0"/>
                        </a:rPr>
                        <a:t>producen.</a:t>
                      </a:r>
                      <a:r>
                        <a:rPr sz="1500" spc="-5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20" dirty="0">
                          <a:latin typeface="Patua One" panose="020B0604020202020204" charset="0"/>
                        </a:rPr>
                        <a:t>Se</a:t>
                      </a:r>
                      <a:r>
                        <a:rPr sz="1500" spc="-5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invoca  cada</a:t>
                      </a:r>
                      <a:r>
                        <a:rPr sz="1500" spc="-7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10" dirty="0">
                          <a:latin typeface="Patua One" panose="020B0604020202020204" charset="0"/>
                        </a:rPr>
                        <a:t>vez</a:t>
                      </a:r>
                      <a:r>
                        <a:rPr sz="1500" spc="-114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que</a:t>
                      </a:r>
                      <a:r>
                        <a:rPr sz="1500" spc="-5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dirty="0">
                          <a:latin typeface="Patua One" panose="020B0604020202020204" charset="0"/>
                        </a:rPr>
                        <a:t>se</a:t>
                      </a:r>
                      <a:r>
                        <a:rPr sz="1500" spc="-6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produce</a:t>
                      </a:r>
                      <a:r>
                        <a:rPr sz="1500" spc="-6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un</a:t>
                      </a:r>
                      <a:r>
                        <a:rPr sz="1500" spc="1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5" dirty="0">
                          <a:latin typeface="Patua One" panose="020B0604020202020204" charset="0"/>
                        </a:rPr>
                        <a:t>cambio</a:t>
                      </a:r>
                      <a:r>
                        <a:rPr sz="1500" spc="-5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en</a:t>
                      </a:r>
                      <a:r>
                        <a:rPr sz="1500" spc="-8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el</a:t>
                      </a:r>
                      <a:r>
                        <a:rPr sz="1500" spc="-2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estado</a:t>
                      </a:r>
                      <a:r>
                        <a:rPr sz="1500" spc="-5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de</a:t>
                      </a:r>
                      <a:r>
                        <a:rPr sz="1500" spc="-6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25" dirty="0">
                          <a:latin typeface="Patua One" panose="020B0604020202020204" charset="0"/>
                        </a:rPr>
                        <a:t>la</a:t>
                      </a:r>
                      <a:r>
                        <a:rPr sz="1500" spc="-7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petición</a:t>
                      </a:r>
                      <a:endParaRPr sz="1500">
                        <a:latin typeface="Patua One" panose="020B0604020202020204" charset="0"/>
                      </a:endParaRPr>
                    </a:p>
                    <a:p>
                      <a:pPr marL="95885">
                        <a:lnSpc>
                          <a:spcPts val="1800"/>
                        </a:lnSpc>
                      </a:pPr>
                      <a:r>
                        <a:rPr sz="1500" spc="-35" dirty="0">
                          <a:latin typeface="Patua One" panose="020B0604020202020204" charset="0"/>
                        </a:rPr>
                        <a:t>HTTP.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Normalmente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es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una referencia </a:t>
                      </a:r>
                      <a:r>
                        <a:rPr sz="1500" dirty="0">
                          <a:latin typeface="Patua One" panose="020B0604020202020204" charset="0"/>
                        </a:rPr>
                        <a:t>a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una</a:t>
                      </a:r>
                      <a:r>
                        <a:rPr sz="1500" spc="-28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5" dirty="0">
                          <a:latin typeface="Patua One" panose="020B0604020202020204" charset="0"/>
                        </a:rPr>
                        <a:t>función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JavaScript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40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2447358" y="-2253484"/>
            <a:ext cx="602700" cy="549741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54080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El API XMLHttpRequest (XHR)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EE344A-21D6-4733-9529-D7B9AFA7325C}"/>
              </a:ext>
            </a:extLst>
          </p:cNvPr>
          <p:cNvSpPr txBox="1"/>
          <p:nvPr/>
        </p:nvSpPr>
        <p:spPr>
          <a:xfrm>
            <a:off x="301042" y="850875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Métodos del objeto XMLHttpRequest (XHR):</a:t>
            </a:r>
            <a:endParaRPr lang="es-ES" sz="20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9ED8565D-07D4-4D1A-9FFD-FFB5DDC17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85602"/>
              </p:ext>
            </p:extLst>
          </p:nvPr>
        </p:nvGraphicFramePr>
        <p:xfrm>
          <a:off x="388937" y="1297446"/>
          <a:ext cx="8488263" cy="277730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36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91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Patua One" panose="020B0604020202020204" charset="0"/>
                        </a:rPr>
                        <a:t>Método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Patua One" panose="020B0604020202020204" charset="0"/>
                        </a:rPr>
                        <a:t>Descripción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6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00">
                        <a:latin typeface="Patua One" panose="020B0604020202020204" charset="0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Patua One" panose="020B0604020202020204" charset="0"/>
                        </a:rPr>
                        <a:t>open("metodo",</a:t>
                      </a:r>
                      <a:r>
                        <a:rPr sz="1500" spc="-5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dirty="0">
                          <a:latin typeface="Patua One" panose="020B0604020202020204" charset="0"/>
                        </a:rPr>
                        <a:t>"url")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5885" marR="4298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Patua One" panose="020B0604020202020204" charset="0"/>
                        </a:rPr>
                        <a:t>Establece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los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parámetros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de </a:t>
                      </a:r>
                      <a:r>
                        <a:rPr sz="1500" spc="-25" dirty="0">
                          <a:latin typeface="Patua One" panose="020B0604020202020204" charset="0"/>
                        </a:rPr>
                        <a:t>la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petición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que </a:t>
                      </a:r>
                      <a:r>
                        <a:rPr sz="1500" dirty="0">
                          <a:latin typeface="Patua One" panose="020B0604020202020204" charset="0"/>
                        </a:rPr>
                        <a:t>se </a:t>
                      </a:r>
                      <a:r>
                        <a:rPr sz="1500" spc="-15" dirty="0">
                          <a:latin typeface="Patua One" panose="020B0604020202020204" charset="0"/>
                        </a:rPr>
                        <a:t>realiza </a:t>
                      </a:r>
                      <a:r>
                        <a:rPr sz="1500" dirty="0">
                          <a:latin typeface="Patua One" panose="020B0604020202020204" charset="0"/>
                        </a:rPr>
                        <a:t>al 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servidor.</a:t>
                      </a:r>
                      <a:r>
                        <a:rPr sz="1500" spc="-6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Los</a:t>
                      </a:r>
                      <a:r>
                        <a:rPr sz="1500" spc="-8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parámetros</a:t>
                      </a:r>
                      <a:r>
                        <a:rPr sz="1500" spc="-8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dirty="0">
                          <a:latin typeface="Patua One" panose="020B0604020202020204" charset="0"/>
                        </a:rPr>
                        <a:t>necesarios</a:t>
                      </a:r>
                      <a:r>
                        <a:rPr sz="1500" spc="-8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son</a:t>
                      </a:r>
                      <a:r>
                        <a:rPr sz="1500" spc="-9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el</a:t>
                      </a:r>
                      <a:r>
                        <a:rPr sz="1500" spc="-13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método</a:t>
                      </a:r>
                      <a:r>
                        <a:rPr sz="1500" spc="-6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HTTP  empleado </a:t>
                      </a:r>
                      <a:r>
                        <a:rPr sz="1500" dirty="0">
                          <a:latin typeface="Patua One" panose="020B0604020202020204" charset="0"/>
                        </a:rPr>
                        <a:t>y </a:t>
                      </a:r>
                      <a:r>
                        <a:rPr sz="1500" spc="-25" dirty="0">
                          <a:latin typeface="Patua One" panose="020B0604020202020204" charset="0"/>
                        </a:rPr>
                        <a:t>la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URL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destino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(puede </a:t>
                      </a:r>
                      <a:r>
                        <a:rPr sz="1500" spc="-15" dirty="0">
                          <a:latin typeface="Patua One" panose="020B0604020202020204" charset="0"/>
                        </a:rPr>
                        <a:t>indicarse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de </a:t>
                      </a:r>
                      <a:r>
                        <a:rPr sz="1500" spc="-15" dirty="0">
                          <a:latin typeface="Patua One" panose="020B0604020202020204" charset="0"/>
                        </a:rPr>
                        <a:t>forma 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absoluta </a:t>
                      </a:r>
                      <a:r>
                        <a:rPr sz="1500" dirty="0">
                          <a:latin typeface="Patua One" panose="020B0604020202020204" charset="0"/>
                        </a:rPr>
                        <a:t>o</a:t>
                      </a:r>
                      <a:r>
                        <a:rPr sz="1500" spc="-12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dirty="0">
                          <a:latin typeface="Patua One" panose="020B0604020202020204" charset="0"/>
                        </a:rPr>
                        <a:t>relativa)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Patua One" panose="020B0604020202020204" charset="0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Patua One" panose="020B0604020202020204" charset="0"/>
                        </a:rPr>
                        <a:t>send(contenido)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Patua One" panose="020B0604020202020204" charset="0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Patua One" panose="020B0604020202020204" charset="0"/>
                        </a:rPr>
                        <a:t>Realiza </a:t>
                      </a:r>
                      <a:r>
                        <a:rPr sz="1500" spc="-25" dirty="0">
                          <a:latin typeface="Patua One" panose="020B0604020202020204" charset="0"/>
                        </a:rPr>
                        <a:t>la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petición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HTTP </a:t>
                      </a:r>
                      <a:r>
                        <a:rPr sz="1500" dirty="0">
                          <a:latin typeface="Patua One" panose="020B0604020202020204" charset="0"/>
                        </a:rPr>
                        <a:t>al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dirty="0">
                          <a:latin typeface="Patua One" panose="020B0604020202020204" charset="0"/>
                        </a:rPr>
                        <a:t>servidor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Patua One" panose="020B0604020202020204" charset="0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Patua One" panose="020B0604020202020204" charset="0"/>
                        </a:rPr>
                        <a:t>setRequestHeader("cabecera",</a:t>
                      </a:r>
                      <a:r>
                        <a:rPr sz="1500" spc="-16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"valor")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95885" marR="2311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0" dirty="0">
                          <a:latin typeface="Patua One" panose="020B0604020202020204" charset="0"/>
                        </a:rPr>
                        <a:t>Permite</a:t>
                      </a:r>
                      <a:r>
                        <a:rPr sz="1500" spc="-5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dirty="0">
                          <a:latin typeface="Patua One" panose="020B0604020202020204" charset="0"/>
                        </a:rPr>
                        <a:t>establecer</a:t>
                      </a:r>
                      <a:r>
                        <a:rPr sz="1500" spc="-7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dirty="0">
                          <a:latin typeface="Patua One" panose="020B0604020202020204" charset="0"/>
                        </a:rPr>
                        <a:t>cabeceras</a:t>
                      </a:r>
                      <a:r>
                        <a:rPr sz="1500" spc="-7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15" dirty="0">
                          <a:latin typeface="Patua One" panose="020B0604020202020204" charset="0"/>
                        </a:rPr>
                        <a:t>personalizadas</a:t>
                      </a:r>
                      <a:r>
                        <a:rPr sz="1500" spc="-70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en</a:t>
                      </a:r>
                      <a:r>
                        <a:rPr sz="1500" spc="-8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25" dirty="0">
                          <a:latin typeface="Patua One" panose="020B0604020202020204" charset="0"/>
                        </a:rPr>
                        <a:t>la</a:t>
                      </a:r>
                      <a:r>
                        <a:rPr sz="1500" spc="-65" dirty="0">
                          <a:latin typeface="Patua One" panose="020B0604020202020204" charset="0"/>
                        </a:rPr>
                        <a:t>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petición  </a:t>
                      </a:r>
                      <a:r>
                        <a:rPr sz="1500" spc="-35" dirty="0">
                          <a:latin typeface="Patua One" panose="020B0604020202020204" charset="0"/>
                        </a:rPr>
                        <a:t>HTTP. </a:t>
                      </a:r>
                      <a:r>
                        <a:rPr sz="1500" spc="20" dirty="0">
                          <a:latin typeface="Patua One" panose="020B0604020202020204" charset="0"/>
                        </a:rPr>
                        <a:t>Se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debe invocar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el método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open() </a:t>
                      </a:r>
                      <a:r>
                        <a:rPr sz="1500" spc="5" dirty="0">
                          <a:latin typeface="Patua One" panose="020B0604020202020204" charset="0"/>
                        </a:rPr>
                        <a:t>antes </a:t>
                      </a:r>
                      <a:r>
                        <a:rPr sz="1500" spc="-10" dirty="0">
                          <a:latin typeface="Patua One" panose="020B0604020202020204" charset="0"/>
                        </a:rPr>
                        <a:t>que  </a:t>
                      </a:r>
                      <a:r>
                        <a:rPr sz="1500" spc="-5" dirty="0">
                          <a:latin typeface="Patua One" panose="020B0604020202020204" charset="0"/>
                        </a:rPr>
                        <a:t>setRequestHeader()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2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2447358" y="-2253484"/>
            <a:ext cx="602700" cy="549741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54080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El API XMLHttpRequest (XHR)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EE344A-21D6-4733-9529-D7B9AFA7325C}"/>
              </a:ext>
            </a:extLst>
          </p:cNvPr>
          <p:cNvSpPr txBox="1"/>
          <p:nvPr/>
        </p:nvSpPr>
        <p:spPr>
          <a:xfrm>
            <a:off x="301042" y="850875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Métodos del objeto XMLHttpRequest (XHR):</a:t>
            </a:r>
            <a:endParaRPr lang="es-ES" sz="20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8DD9750-1F54-4496-B576-8C7F06FA3796}"/>
              </a:ext>
            </a:extLst>
          </p:cNvPr>
          <p:cNvSpPr txBox="1"/>
          <p:nvPr/>
        </p:nvSpPr>
        <p:spPr>
          <a:xfrm>
            <a:off x="266800" y="1209669"/>
            <a:ext cx="7973458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es-ES" sz="1800" spc="-20">
                <a:latin typeface="Patua One" panose="020B0604020202020204" charset="0"/>
                <a:cs typeface="Franklin Gothic Book"/>
              </a:rPr>
              <a:t>El </a:t>
            </a:r>
            <a:r>
              <a:rPr lang="es-ES" sz="1800">
                <a:latin typeface="Patua One" panose="020B0604020202020204" charset="0"/>
                <a:cs typeface="Franklin Gothic Book"/>
              </a:rPr>
              <a:t>método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open:</a:t>
            </a:r>
            <a:endParaRPr lang="es-ES" sz="1800">
              <a:latin typeface="Patua One" panose="020B0604020202020204" charset="0"/>
              <a:cs typeface="Franklin Gothic Book"/>
            </a:endParaRPr>
          </a:p>
          <a:p>
            <a:pPr marL="381000" marR="506730" indent="-368300">
              <a:lnSpc>
                <a:spcPts val="1800"/>
              </a:lnSpc>
              <a:spcBef>
                <a:spcPts val="919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lang="es-ES" sz="180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open(string</a:t>
            </a:r>
            <a:r>
              <a:rPr lang="es-ES" sz="1800" spc="-6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metodo,</a:t>
            </a:r>
            <a:r>
              <a:rPr lang="es-ES" sz="1800" spc="-145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string</a:t>
            </a:r>
            <a:r>
              <a:rPr lang="es-ES" sz="1800" spc="-55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3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URL</a:t>
            </a:r>
            <a:r>
              <a:rPr lang="es-ES" sz="1800" spc="45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[,boolean</a:t>
            </a:r>
            <a:r>
              <a:rPr lang="es-ES" sz="1800" spc="-45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asincrono,</a:t>
            </a:r>
            <a:r>
              <a:rPr lang="es-ES" sz="1800" spc="-145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string</a:t>
            </a:r>
            <a:r>
              <a:rPr lang="es-ES" sz="1800" spc="-55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usuario,</a:t>
            </a:r>
            <a:r>
              <a:rPr lang="es-ES" sz="1800" spc="-5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string  password]);</a:t>
            </a:r>
          </a:p>
          <a:p>
            <a:pPr marL="381000" indent="-368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lang="es-ES" sz="1800" spc="-10">
                <a:latin typeface="Patua One" panose="020B0604020202020204" charset="0"/>
                <a:cs typeface="Franklin Gothic Book"/>
              </a:rPr>
              <a:t>Los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dos</a:t>
            </a:r>
            <a:r>
              <a:rPr lang="es-ES" sz="1800" spc="-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0">
                <a:latin typeface="Patua One" panose="020B0604020202020204" charset="0"/>
                <a:cs typeface="Franklin Gothic Book"/>
              </a:rPr>
              <a:t>primeros</a:t>
            </a:r>
            <a:r>
              <a:rPr lang="es-ES" sz="1800" spc="-1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parámetros</a:t>
            </a:r>
            <a:r>
              <a:rPr lang="es-ES" sz="1800" spc="-1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son</a:t>
            </a:r>
            <a:r>
              <a:rPr lang="es-ES" sz="1800" spc="-14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obligatorios,</a:t>
            </a:r>
            <a:r>
              <a:rPr lang="es-ES" sz="1800" spc="-14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los</a:t>
            </a:r>
            <a:r>
              <a:rPr lang="es-ES" sz="1800" spc="-1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otros</a:t>
            </a:r>
            <a:r>
              <a:rPr lang="es-ES" sz="1800" spc="-1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tres</a:t>
            </a:r>
            <a:r>
              <a:rPr lang="es-ES" sz="1800" spc="-114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opcionales.</a:t>
            </a:r>
          </a:p>
          <a:p>
            <a:pPr marL="381000" indent="-3683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lang="es-ES" sz="1800" spc="15">
                <a:latin typeface="Patua One" panose="020B0604020202020204" charset="0"/>
                <a:cs typeface="Franklin Gothic Book"/>
              </a:rPr>
              <a:t>Si</a:t>
            </a:r>
            <a:r>
              <a:rPr lang="es-ES" sz="1800" spc="-2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se</a:t>
            </a:r>
            <a:r>
              <a:rPr lang="es-ES" sz="1800" spc="-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indica</a:t>
            </a:r>
            <a:r>
              <a:rPr lang="es-ES" sz="1800" spc="-12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en</a:t>
            </a:r>
            <a:r>
              <a:rPr lang="es-ES" sz="1800" spc="5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tercer</a:t>
            </a:r>
            <a:r>
              <a:rPr lang="es-ES" sz="1800" spc="-8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parámetro</a:t>
            </a:r>
            <a:r>
              <a:rPr lang="es-ES" sz="1800" spc="-10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“false”,</a:t>
            </a:r>
            <a:r>
              <a:rPr lang="es-ES" sz="1800" spc="-15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las</a:t>
            </a:r>
            <a:r>
              <a:rPr lang="es-ES" sz="1800" spc="-1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peticiones</a:t>
            </a:r>
            <a:r>
              <a:rPr lang="es-ES" sz="1800" spc="-1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se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hacen</a:t>
            </a:r>
            <a:r>
              <a:rPr lang="es-ES" sz="1800" spc="-4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síncronas.</a:t>
            </a:r>
          </a:p>
          <a:p>
            <a:pPr marL="381000" indent="-3683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lang="es-ES" sz="1800" spc="-10">
                <a:latin typeface="Patua One" panose="020B0604020202020204" charset="0"/>
                <a:cs typeface="Franklin Gothic Book"/>
              </a:rPr>
              <a:t>Realizar</a:t>
            </a:r>
            <a:r>
              <a:rPr lang="es-ES" sz="1800" spc="-8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peticiones</a:t>
            </a:r>
            <a:r>
              <a:rPr lang="es-ES" sz="1800" spc="-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síncronas</a:t>
            </a:r>
            <a:r>
              <a:rPr lang="es-ES" sz="1800" spc="-10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es</a:t>
            </a:r>
            <a:r>
              <a:rPr lang="es-ES" sz="1800" spc="-1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contrario</a:t>
            </a:r>
            <a:r>
              <a:rPr lang="es-ES" sz="1800" spc="-10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a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la</a:t>
            </a:r>
            <a:r>
              <a:rPr lang="es-ES" sz="1800" spc="-2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filosofía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latin typeface="Patua One" panose="020B0604020202020204" charset="0"/>
                <a:cs typeface="Franklin Gothic Book"/>
              </a:rPr>
              <a:t>de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 Ajax.  </a:t>
            </a: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80365" algn="l"/>
                <a:tab pos="381000" algn="l"/>
              </a:tabLst>
            </a:pPr>
            <a:r>
              <a:rPr lang="es-ES" sz="1800" spc="-20">
                <a:latin typeface="Patua One" panose="020B0604020202020204" charset="0"/>
                <a:cs typeface="Franklin Gothic Book"/>
              </a:rPr>
              <a:t>El </a:t>
            </a:r>
            <a:r>
              <a:rPr lang="es-ES" sz="1800">
                <a:latin typeface="Patua One" panose="020B0604020202020204" charset="0"/>
                <a:cs typeface="Franklin Gothic Book"/>
              </a:rPr>
              <a:t>método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send:</a:t>
            </a:r>
            <a:endParaRPr lang="es-ES" sz="1800">
              <a:latin typeface="Patua One" panose="020B0604020202020204" charset="0"/>
              <a:cs typeface="Franklin Gothic Book"/>
            </a:endParaRPr>
          </a:p>
          <a:p>
            <a:pPr marL="317500" indent="-3048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lang="es-ES" sz="1800" spc="-20">
                <a:latin typeface="Patua One" panose="020B0604020202020204" charset="0"/>
                <a:cs typeface="Franklin Gothic Book"/>
              </a:rPr>
              <a:t>En</a:t>
            </a:r>
            <a:r>
              <a:rPr lang="es-ES" sz="1800" spc="5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12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parámetro</a:t>
            </a:r>
            <a:r>
              <a:rPr lang="es-ES" sz="1800" spc="-1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se</a:t>
            </a:r>
            <a:r>
              <a:rPr lang="es-ES" sz="1800" spc="-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indica</a:t>
            </a:r>
            <a:r>
              <a:rPr lang="es-ES" sz="1800" spc="-2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la</a:t>
            </a:r>
            <a:r>
              <a:rPr lang="es-ES" sz="1800" spc="-2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información</a:t>
            </a:r>
            <a:r>
              <a:rPr lang="es-ES" sz="1800" spc="-15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a</a:t>
            </a:r>
            <a:r>
              <a:rPr lang="es-ES" sz="1800" spc="-12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enviar</a:t>
            </a:r>
            <a:r>
              <a:rPr lang="es-ES" sz="1800" spc="-8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al</a:t>
            </a:r>
            <a:r>
              <a:rPr lang="es-ES" sz="1800" spc="-2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servidor.</a:t>
            </a:r>
          </a:p>
          <a:p>
            <a:pPr marL="317500" marR="5080" indent="-304800">
              <a:lnSpc>
                <a:spcPts val="1800"/>
              </a:lnSpc>
              <a:spcBef>
                <a:spcPts val="919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lang="es-ES" sz="1800" spc="15">
                <a:latin typeface="Patua One" panose="020B0604020202020204" charset="0"/>
                <a:cs typeface="Franklin Gothic Book"/>
              </a:rPr>
              <a:t>Si</a:t>
            </a:r>
            <a:r>
              <a:rPr lang="es-ES" sz="1800" spc="-2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se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envían</a:t>
            </a:r>
            <a:r>
              <a:rPr lang="es-ES" sz="1800" spc="-15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datos,</a:t>
            </a:r>
            <a:r>
              <a:rPr lang="es-ES" sz="1800" spc="-5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latin typeface="Patua One" panose="020B0604020202020204" charset="0"/>
                <a:cs typeface="Franklin Gothic Book"/>
              </a:rPr>
              <a:t>puede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ser</a:t>
            </a:r>
            <a:r>
              <a:rPr lang="es-ES" sz="1800" spc="-9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0">
                <a:latin typeface="Patua One" panose="020B0604020202020204" charset="0"/>
                <a:cs typeface="Franklin Gothic Book"/>
              </a:rPr>
              <a:t>una</a:t>
            </a:r>
            <a:r>
              <a:rPr lang="es-ES" sz="1800" spc="7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cadena,</a:t>
            </a:r>
            <a:r>
              <a:rPr lang="es-ES" sz="1800" spc="-5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un</a:t>
            </a:r>
            <a:r>
              <a:rPr lang="es-ES" sz="1800" spc="6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5">
                <a:latin typeface="Patua One" panose="020B0604020202020204" charset="0"/>
                <a:cs typeface="Franklin Gothic Book"/>
              </a:rPr>
              <a:t>array</a:t>
            </a:r>
            <a:r>
              <a:rPr lang="es-ES" sz="1800" spc="-13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latin typeface="Patua One" panose="020B0604020202020204" charset="0"/>
                <a:cs typeface="Franklin Gothic Book"/>
              </a:rPr>
              <a:t>de bytes</a:t>
            </a:r>
            <a:r>
              <a:rPr lang="es-ES" sz="1800" spc="-114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o</a:t>
            </a:r>
            <a:r>
              <a:rPr lang="es-ES" sz="1800" spc="-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un</a:t>
            </a:r>
            <a:r>
              <a:rPr lang="es-ES" sz="1800" spc="5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XML.</a:t>
            </a:r>
            <a:r>
              <a:rPr lang="es-ES" sz="1800" spc="-4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5">
                <a:latin typeface="Patua One" panose="020B0604020202020204" charset="0"/>
                <a:cs typeface="Franklin Gothic Book"/>
              </a:rPr>
              <a:t>Si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 no</a:t>
            </a:r>
            <a:r>
              <a:rPr lang="es-ES" sz="1800" spc="-1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se  envían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datos, debe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ser 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un </a:t>
            </a:r>
            <a:r>
              <a:rPr lang="es-ES" sz="1800" spc="10">
                <a:latin typeface="Patua One" panose="020B0604020202020204" charset="0"/>
                <a:cs typeface="Franklin Gothic Book"/>
              </a:rPr>
              <a:t>valor null.</a:t>
            </a:r>
            <a:endParaRPr lang="es-ES" sz="1800">
              <a:latin typeface="Patua One" panose="020B0604020202020204" charset="0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62412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2447358" y="-2253484"/>
            <a:ext cx="602700" cy="549741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54080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El API XMLHttpRequest (XHR)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3653BC-7777-47CE-ADA9-E7E3191A3696}"/>
              </a:ext>
            </a:extLst>
          </p:cNvPr>
          <p:cNvSpPr txBox="1"/>
          <p:nvPr/>
        </p:nvSpPr>
        <p:spPr>
          <a:xfrm>
            <a:off x="301042" y="850875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Ejemplos:</a:t>
            </a:r>
            <a:endParaRPr lang="es-ES" sz="20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62A90F4-C407-4B12-8B2B-4AF433D0E85B}"/>
              </a:ext>
            </a:extLst>
          </p:cNvPr>
          <p:cNvSpPr txBox="1"/>
          <p:nvPr/>
        </p:nvSpPr>
        <p:spPr>
          <a:xfrm>
            <a:off x="585271" y="1429867"/>
            <a:ext cx="7973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spc="-1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6_00_AJAX-HolaMundo.html</a:t>
            </a:r>
          </a:p>
          <a:p>
            <a:pPr marL="12700">
              <a:lnSpc>
                <a:spcPct val="100000"/>
              </a:lnSpc>
            </a:pPr>
            <a:r>
              <a:rPr lang="es-ES" sz="200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6_01_AJAX-HolaMundoMejorado.html</a:t>
            </a:r>
          </a:p>
        </p:txBody>
      </p:sp>
    </p:spTree>
    <p:extLst>
      <p:ext uri="{BB962C8B-B14F-4D97-AF65-F5344CB8AC3E}">
        <p14:creationId xmlns:p14="http://schemas.microsoft.com/office/powerpoint/2010/main" val="295224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2447358" y="-2253484"/>
            <a:ext cx="602700" cy="549741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54080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El API XMLHttpRequest (XHR)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B3C504-DDF6-43B6-B261-AC736F20A357}"/>
              </a:ext>
            </a:extLst>
          </p:cNvPr>
          <p:cNvSpPr txBox="1"/>
          <p:nvPr/>
        </p:nvSpPr>
        <p:spPr>
          <a:xfrm>
            <a:off x="707834" y="1559266"/>
            <a:ext cx="7299865" cy="2545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Modifica</a:t>
            </a:r>
            <a:r>
              <a:rPr lang="es-ES" sz="1800" spc="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código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z="1800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página</a:t>
            </a:r>
            <a:r>
              <a:rPr lang="es-ES" sz="1800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6_01_AJAX-HolaMundoMejorado.html</a:t>
            </a:r>
            <a:r>
              <a:rPr lang="es-ES" sz="1800" spc="-12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para</a:t>
            </a:r>
            <a:r>
              <a:rPr lang="es-ES" sz="1800" spc="-7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haga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lo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siguiente:</a:t>
            </a:r>
            <a:endParaRPr lang="es-ES" sz="18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 marL="381000" marR="358775" indent="-368300">
              <a:lnSpc>
                <a:spcPts val="1700"/>
              </a:lnSpc>
              <a:spcBef>
                <a:spcPts val="940"/>
              </a:spcBef>
              <a:buFont typeface="Franklin Gothic Book"/>
              <a:buChar char="-"/>
              <a:tabLst>
                <a:tab pos="380365" algn="l"/>
                <a:tab pos="381000" algn="l"/>
              </a:tabLst>
            </a:pP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Crea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campo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texto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z="1800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114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que,</a:t>
            </a:r>
            <a:r>
              <a:rPr lang="es-ES" sz="1800" spc="-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nada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más</a:t>
            </a:r>
            <a:r>
              <a:rPr lang="es-ES" sz="1800" spc="-6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cargarse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página,</a:t>
            </a:r>
            <a:r>
              <a:rPr lang="es-ES" sz="1800" spc="-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cargue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z="1800" spc="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url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 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misma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.</a:t>
            </a:r>
            <a:endParaRPr lang="es-ES" sz="18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 marL="381000" marR="5080" indent="-368300">
              <a:lnSpc>
                <a:spcPts val="1700"/>
              </a:lnSpc>
              <a:spcBef>
                <a:spcPts val="994"/>
              </a:spcBef>
              <a:buFont typeface="Franklin Gothic Book"/>
              <a:buChar char="-"/>
              <a:tabLst>
                <a:tab pos="380365" algn="l"/>
                <a:tab pos="381000" algn="l"/>
              </a:tabLst>
            </a:pP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Crea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botón</a:t>
            </a:r>
            <a:r>
              <a:rPr lang="es-ES" sz="1800" spc="-9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junto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al</a:t>
            </a:r>
            <a:r>
              <a:rPr lang="es-ES" sz="1800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campo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texto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llame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“Mostrar</a:t>
            </a:r>
            <a:r>
              <a:rPr lang="es-ES" sz="1800" spc="-8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contenido”</a:t>
            </a:r>
            <a:r>
              <a:rPr lang="es-ES" sz="1800" spc="-13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y</a:t>
            </a:r>
            <a:r>
              <a:rPr lang="es-ES" sz="1800" spc="-114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al</a:t>
            </a:r>
            <a:r>
              <a:rPr lang="es-ES" sz="1800" spc="-114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hacer</a:t>
            </a:r>
            <a:r>
              <a:rPr lang="es-ES" sz="1800" spc="-8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3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clic 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sobre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él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cargue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z="1800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</a:t>
            </a:r>
            <a:r>
              <a:rPr lang="es-ES" sz="1800" spc="-10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textarea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contenido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indicado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z="1800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z="1800" spc="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url.</a:t>
            </a:r>
            <a:endParaRPr lang="es-ES" sz="18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 marL="381000" marR="252095" indent="-368300">
              <a:lnSpc>
                <a:spcPts val="1700"/>
              </a:lnSpc>
              <a:spcBef>
                <a:spcPts val="1000"/>
              </a:spcBef>
              <a:buFont typeface="Franklin Gothic Book"/>
              <a:buChar char="-"/>
              <a:tabLst>
                <a:tab pos="380365" algn="l"/>
                <a:tab pos="381000" algn="l"/>
              </a:tabLst>
            </a:pP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Crea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114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textarea</a:t>
            </a:r>
            <a:r>
              <a:rPr lang="es-ES" sz="1800" spc="-7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inicialmente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está</a:t>
            </a:r>
            <a:r>
              <a:rPr lang="es-ES" sz="1800" spc="-7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vacío,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pero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cargará</a:t>
            </a:r>
            <a:r>
              <a:rPr lang="es-ES" sz="1800" spc="-7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114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contenido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url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del 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campo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 sz="1800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texto </a:t>
            </a: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 él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.</a:t>
            </a:r>
            <a:endParaRPr lang="es-ES" sz="18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97CC7C-C545-4A26-B090-783DB4436C57}"/>
              </a:ext>
            </a:extLst>
          </p:cNvPr>
          <p:cNvSpPr txBox="1"/>
          <p:nvPr/>
        </p:nvSpPr>
        <p:spPr>
          <a:xfrm>
            <a:off x="301042" y="957601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Ejercicio U6T1 – Lector de ficheros:</a:t>
            </a:r>
            <a:endParaRPr lang="es-ES" sz="2000">
              <a:solidFill>
                <a:srgbClr val="121867"/>
              </a:solidFill>
              <a:latin typeface="Patua One" panose="020B0604020202020204" charset="0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39448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2447358" y="-2253484"/>
            <a:ext cx="602700" cy="549741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54080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El API XMLHttpRequest (XHR)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3653BC-7777-47CE-ADA9-E7E3191A3696}"/>
              </a:ext>
            </a:extLst>
          </p:cNvPr>
          <p:cNvSpPr txBox="1"/>
          <p:nvPr/>
        </p:nvSpPr>
        <p:spPr>
          <a:xfrm>
            <a:off x="301042" y="850875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Ejemplos:</a:t>
            </a:r>
            <a:endParaRPr lang="es-ES" sz="20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62A90F4-C407-4B12-8B2B-4AF433D0E85B}"/>
              </a:ext>
            </a:extLst>
          </p:cNvPr>
          <p:cNvSpPr txBox="1"/>
          <p:nvPr/>
        </p:nvSpPr>
        <p:spPr>
          <a:xfrm>
            <a:off x="585271" y="1429867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6_01b_AJAX-fecha.html</a:t>
            </a:r>
          </a:p>
        </p:txBody>
      </p:sp>
    </p:spTree>
    <p:extLst>
      <p:ext uri="{BB962C8B-B14F-4D97-AF65-F5344CB8AC3E}">
        <p14:creationId xmlns:p14="http://schemas.microsoft.com/office/powerpoint/2010/main" val="230173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2447358" y="-2253484"/>
            <a:ext cx="602700" cy="549741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54080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El API XMLHttpRequest (XHR)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11E018-AD52-454C-9E7A-D183513BFE60}"/>
              </a:ext>
            </a:extLst>
          </p:cNvPr>
          <p:cNvSpPr txBox="1"/>
          <p:nvPr/>
        </p:nvSpPr>
        <p:spPr>
          <a:xfrm>
            <a:off x="17348" y="1108919"/>
            <a:ext cx="9123063" cy="3316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206375" indent="-368300">
              <a:lnSpc>
                <a:spcPts val="1700"/>
              </a:lnSpc>
              <a:spcBef>
                <a:spcPts val="1040"/>
              </a:spcBef>
            </a:pP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partir</a:t>
            </a:r>
            <a:r>
              <a:rPr lang="es-ES" sz="1800" spc="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los</a:t>
            </a:r>
            <a:r>
              <a:rPr lang="es-ES" sz="1800" spc="3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códigos</a:t>
            </a:r>
            <a:r>
              <a:rPr lang="es-ES" sz="1800" spc="-6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hemos</a:t>
            </a:r>
            <a:r>
              <a:rPr lang="es-ES" sz="1800" spc="-6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creado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z="1800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clase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deberás</a:t>
            </a:r>
            <a:r>
              <a:rPr lang="es-ES" sz="1800" spc="-7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diseñar</a:t>
            </a:r>
            <a:r>
              <a:rPr lang="es-ES" sz="1800" spc="-8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programa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tenga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las 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siguientes</a:t>
            </a:r>
            <a:r>
              <a:rPr lang="es-ES" sz="1800" spc="-7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características:</a:t>
            </a:r>
            <a:endParaRPr lang="es-ES" sz="18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 marL="381000" marR="193675" indent="-368300">
              <a:lnSpc>
                <a:spcPct val="100000"/>
              </a:lnSpc>
              <a:spcBef>
                <a:spcPts val="755"/>
              </a:spcBef>
              <a:buFont typeface="Franklin Gothic Book"/>
              <a:buChar char="-"/>
              <a:tabLst>
                <a:tab pos="380365" algn="l"/>
                <a:tab pos="381000" algn="l"/>
              </a:tabLst>
            </a:pP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Una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página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HTML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 </a:t>
            </a: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tenga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input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tipo </a:t>
            </a:r>
            <a:r>
              <a:rPr lang="es-ES" sz="1800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texto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y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botón: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cuando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usuario 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introduzca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nombre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una</a:t>
            </a:r>
            <a:r>
              <a:rPr lang="es-ES" sz="1800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localidad</a:t>
            </a:r>
            <a:r>
              <a:rPr lang="es-ES" sz="1800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y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pulse</a:t>
            </a:r>
            <a:r>
              <a:rPr lang="es-ES" sz="1800" spc="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botón</a:t>
            </a:r>
            <a:r>
              <a:rPr lang="es-ES" sz="1800" spc="-9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obtendrá,</a:t>
            </a:r>
            <a:r>
              <a:rPr lang="es-ES" sz="1800" spc="-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z="1800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</a:t>
            </a:r>
            <a:r>
              <a:rPr lang="es-ES" sz="1800" spc="-9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div</a:t>
            </a:r>
            <a:r>
              <a:rPr lang="es-ES" sz="1800" spc="-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“resultado”,</a:t>
            </a:r>
            <a:r>
              <a:rPr lang="es-ES" sz="1800" spc="-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 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mensaje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indicará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si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ciudad </a:t>
            </a: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está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incluida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dentro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una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lista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ciudades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o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no.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 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mensaje</a:t>
            </a:r>
            <a:r>
              <a:rPr lang="es-ES" sz="1800" spc="-6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será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rojo</a:t>
            </a:r>
            <a:r>
              <a:rPr lang="es-ES" sz="1800" spc="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si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no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está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incluida</a:t>
            </a:r>
            <a:r>
              <a:rPr lang="es-ES" sz="1800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y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verde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z="1800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caso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afirmativo.</a:t>
            </a:r>
            <a:endParaRPr lang="es-ES" sz="18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 marL="381000" marR="548005" indent="-368300" algn="just">
              <a:lnSpc>
                <a:spcPct val="97200"/>
              </a:lnSpc>
              <a:spcBef>
                <a:spcPts val="850"/>
              </a:spcBef>
              <a:buFont typeface="Franklin Gothic Book"/>
              <a:buChar char="-"/>
              <a:tabLst>
                <a:tab pos="381000" algn="l"/>
              </a:tabLst>
            </a:pP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Una</a:t>
            </a:r>
            <a:r>
              <a:rPr lang="es-ES" sz="1800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archivo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z="1800" spc="-9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PHP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compruebe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z="1800" spc="-7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localidad</a:t>
            </a:r>
            <a:r>
              <a:rPr lang="es-ES" sz="1800" spc="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recibida</a:t>
            </a:r>
            <a:r>
              <a:rPr lang="es-ES" sz="1800" spc="3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por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parámetro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está</a:t>
            </a:r>
            <a:r>
              <a:rPr lang="es-ES" sz="1800" spc="-7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o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no  incluida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dentro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una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lista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 sz="1800" spc="-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10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localidades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(utiliza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 array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PHP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y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recórrelo para 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comprobarlo).</a:t>
            </a:r>
            <a:endParaRPr lang="es-ES" sz="18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 marL="381000" marR="5080" indent="-368300" algn="just">
              <a:lnSpc>
                <a:spcPct val="100000"/>
              </a:lnSpc>
              <a:spcBef>
                <a:spcPts val="800"/>
              </a:spcBef>
              <a:buFont typeface="Franklin Gothic Book"/>
              <a:buChar char="-"/>
              <a:tabLst>
                <a:tab pos="381000" algn="l"/>
              </a:tabLst>
            </a:pPr>
            <a:r>
              <a:rPr lang="es-ES" sz="1800" spc="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petición</a:t>
            </a:r>
            <a:r>
              <a:rPr lang="es-ES" sz="1800" spc="-9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debe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realizarse</a:t>
            </a:r>
            <a:r>
              <a:rPr lang="es-ES" sz="1800" spc="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forma</a:t>
            </a:r>
            <a:r>
              <a:rPr lang="es-ES" sz="1800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asíncrona,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modo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no</a:t>
            </a:r>
            <a:r>
              <a:rPr lang="es-ES" sz="1800" spc="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recargará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z="1800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página,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sino 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mostrará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resultado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una</a:t>
            </a:r>
            <a:r>
              <a:rPr lang="es-ES" sz="1800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vez</a:t>
            </a:r>
            <a:r>
              <a:rPr lang="es-ES" sz="1800" spc="-10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3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finalizada</a:t>
            </a:r>
            <a:r>
              <a:rPr lang="es-ES" sz="1800" spc="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z="1800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consulta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al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servidor.</a:t>
            </a:r>
            <a:endParaRPr lang="es-ES" sz="18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32496FA-CCFE-4165-AA08-B43AD78253F1}"/>
              </a:ext>
            </a:extLst>
          </p:cNvPr>
          <p:cNvSpPr txBox="1"/>
          <p:nvPr/>
        </p:nvSpPr>
        <p:spPr>
          <a:xfrm>
            <a:off x="3589" y="792346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Ejercicio U6T2 - Localidad:</a:t>
            </a:r>
            <a:endParaRPr lang="es-ES" sz="2000">
              <a:solidFill>
                <a:srgbClr val="121867"/>
              </a:solidFill>
              <a:latin typeface="Patua One" panose="020B0604020202020204" charset="0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06497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4137250" y="-3943376"/>
            <a:ext cx="602700" cy="8877202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9051087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Formatos para envío y recepción de la información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11E018-AD52-454C-9E7A-D183513BFE60}"/>
              </a:ext>
            </a:extLst>
          </p:cNvPr>
          <p:cNvSpPr txBox="1"/>
          <p:nvPr/>
        </p:nvSpPr>
        <p:spPr>
          <a:xfrm>
            <a:off x="295165" y="1356926"/>
            <a:ext cx="8593052" cy="26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206375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 la función iniciar() solicitamos que cargue, de manera asíncrona, el fichero  PHP que devuelve los datos XML. Para ello usamos:</a:t>
            </a:r>
          </a:p>
          <a:p>
            <a:r>
              <a:rPr lang="es-ES" sz="16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             - </a:t>
            </a:r>
            <a:r>
              <a:rPr lang="es-ES" b="0">
                <a:solidFill>
                  <a:srgbClr val="795E26"/>
                </a:solidFill>
                <a:effectLst/>
                <a:latin typeface="JetBrains Mono" panose="020B0509020102050004" pitchFamily="49" charset="0"/>
              </a:rPr>
              <a:t>cargarAsync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"fichero.php"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);</a:t>
            </a:r>
          </a:p>
          <a:p>
            <a:pPr marL="285750" marR="206375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Al recibir datos en formato XML debemos hacer la solicitud con la propiedad responseXML del objeto XHR.</a:t>
            </a:r>
          </a:p>
          <a:p>
            <a:r>
              <a:rPr lang="es-ES" sz="16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            - </a:t>
            </a:r>
            <a:r>
              <a:rPr lang="es-ES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resultados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s-ES" b="0">
                <a:solidFill>
                  <a:srgbClr val="0000FF"/>
                </a:solidFill>
                <a:effectLst/>
                <a:latin typeface="JetBrains Mono" panose="020B0509020102050004" pitchFamily="49" charset="0"/>
              </a:rPr>
              <a:t>this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lang="es-ES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responseXML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;</a:t>
            </a:r>
          </a:p>
          <a:p>
            <a:pPr marL="285750" marR="206375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 la función estadoPetición realizamos el procesamiento del XML.</a:t>
            </a:r>
          </a:p>
          <a:p>
            <a:r>
              <a:rPr lang="pt-BR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elementos</a:t>
            </a:r>
            <a:r>
              <a:rPr lang="pt-BR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pt-BR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resultados</a:t>
            </a:r>
            <a:r>
              <a:rPr lang="pt-BR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lang="pt-BR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documentElement</a:t>
            </a:r>
            <a:r>
              <a:rPr lang="pt-BR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lang="pt-BR" sz="1200" b="0">
                <a:solidFill>
                  <a:srgbClr val="795E26"/>
                </a:solidFill>
                <a:effectLst/>
                <a:latin typeface="JetBrains Mono" panose="020B0509020102050004" pitchFamily="49" charset="0"/>
              </a:rPr>
              <a:t>getElementsByTagName</a:t>
            </a:r>
            <a:r>
              <a:rPr lang="pt-BR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lang="pt-BR" sz="1200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"etiqueta_elementos"</a:t>
            </a:r>
            <a:r>
              <a:rPr lang="pt-BR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);</a:t>
            </a:r>
          </a:p>
          <a:p>
            <a:r>
              <a:rPr lang="pt-BR" sz="1200" b="0">
                <a:solidFill>
                  <a:srgbClr val="AF00DB"/>
                </a:solidFill>
                <a:effectLst/>
                <a:latin typeface="JetBrains Mono" panose="020B0509020102050004" pitchFamily="49" charset="0"/>
              </a:rPr>
              <a:t>for</a:t>
            </a:r>
            <a:r>
              <a:rPr lang="pt-BR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(</a:t>
            </a:r>
            <a:r>
              <a:rPr lang="pt-BR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i</a:t>
            </a:r>
            <a:r>
              <a:rPr lang="pt-BR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=</a:t>
            </a:r>
            <a:r>
              <a:rPr lang="pt-BR" sz="1200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lang="pt-BR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; </a:t>
            </a:r>
            <a:r>
              <a:rPr lang="pt-BR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i</a:t>
            </a:r>
            <a:r>
              <a:rPr lang="pt-BR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&lt;</a:t>
            </a:r>
            <a:r>
              <a:rPr lang="pt-BR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elementos</a:t>
            </a:r>
            <a:r>
              <a:rPr lang="pt-BR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lang="pt-BR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length</a:t>
            </a:r>
            <a:r>
              <a:rPr lang="pt-BR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; </a:t>
            </a:r>
            <a:r>
              <a:rPr lang="pt-BR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i</a:t>
            </a:r>
            <a:r>
              <a:rPr lang="pt-BR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++)</a:t>
            </a:r>
          </a:p>
          <a:p>
            <a:pPr marL="285750" marR="206375" indent="-285750">
              <a:buFont typeface="Arial" panose="020B0604020202020204" pitchFamily="34" charset="0"/>
              <a:buChar char="•"/>
            </a:pPr>
            <a:r>
              <a:rPr lang="es-ES" sz="16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 caso de que haya elementos que puedan estar vacíos, debemos utilizar try-  catch para evitar excepciones en Javascript.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32496FA-CCFE-4165-AA08-B43AD78253F1}"/>
              </a:ext>
            </a:extLst>
          </p:cNvPr>
          <p:cNvSpPr txBox="1"/>
          <p:nvPr/>
        </p:nvSpPr>
        <p:spPr>
          <a:xfrm>
            <a:off x="3589" y="792346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Recepción de datos en formato XML</a:t>
            </a:r>
            <a:endParaRPr lang="es-ES" sz="2000">
              <a:solidFill>
                <a:srgbClr val="121867"/>
              </a:solidFill>
              <a:latin typeface="Patua One" panose="020B0604020202020204" charset="0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73806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4095525" y="-3901651"/>
            <a:ext cx="602700" cy="8793751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8878406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Formatos para envío y recepción de la información</a:t>
            </a: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B3C504-DDF6-43B6-B261-AC736F20A357}"/>
              </a:ext>
            </a:extLst>
          </p:cNvPr>
          <p:cNvSpPr txBox="1"/>
          <p:nvPr/>
        </p:nvSpPr>
        <p:spPr>
          <a:xfrm>
            <a:off x="83450" y="1097498"/>
            <a:ext cx="87937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9695"/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</a:t>
            </a:r>
            <a:r>
              <a:rPr lang="es-ES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partir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lang="es-ES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los</a:t>
            </a:r>
            <a:r>
              <a:rPr lang="es-ES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ficheros</a:t>
            </a:r>
            <a:r>
              <a:rPr lang="es-ES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permiten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procesar</a:t>
            </a:r>
            <a:r>
              <a:rPr lang="es-ES" spc="-1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XML,</a:t>
            </a:r>
            <a:r>
              <a:rPr lang="es-ES" spc="-9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modifícalos</a:t>
            </a:r>
            <a:r>
              <a:rPr lang="es-ES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manera</a:t>
            </a:r>
            <a:r>
              <a:rPr lang="es-ES" spc="-1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pc="-7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XML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</a:t>
            </a:r>
            <a:r>
              <a:rPr lang="es-ES" spc="-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procesar</a:t>
            </a:r>
            <a:r>
              <a:rPr lang="es-ES" spc="-1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lo</a:t>
            </a:r>
            <a:r>
              <a:rPr lang="es-ES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hayas</a:t>
            </a:r>
            <a:r>
              <a:rPr lang="es-ES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creado </a:t>
            </a:r>
            <a:r>
              <a:rPr lang="es-ES" spc="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tu 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mismo</a:t>
            </a:r>
            <a:r>
              <a:rPr lang="es-ES" spc="-13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</a:t>
            </a:r>
            <a:r>
              <a:rPr lang="es-ES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los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siguientes</a:t>
            </a:r>
            <a:r>
              <a:rPr lang="es-ES" spc="-1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datos:</a:t>
            </a:r>
            <a:endParaRPr lang="es-ES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Series:</a:t>
            </a:r>
            <a:r>
              <a:rPr lang="es-ES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será</a:t>
            </a:r>
            <a:r>
              <a:rPr lang="es-ES" spc="-1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elemento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principal</a:t>
            </a:r>
            <a:r>
              <a:rPr lang="es-ES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del</a:t>
            </a:r>
            <a:r>
              <a:rPr lang="es-ES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XML.</a:t>
            </a:r>
            <a:endParaRPr lang="es-ES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Serie:</a:t>
            </a:r>
            <a:r>
              <a:rPr lang="es-ES" spc="-10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contendrá</a:t>
            </a:r>
            <a:r>
              <a:rPr lang="es-ES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los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datos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una</a:t>
            </a:r>
            <a:r>
              <a:rPr lang="es-ES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serie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concreto,</a:t>
            </a:r>
            <a:r>
              <a:rPr lang="es-ES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serán:</a:t>
            </a:r>
          </a:p>
          <a:p>
            <a:pPr lvl="8">
              <a:buClr>
                <a:srgbClr val="63A537"/>
              </a:buClr>
              <a:tabLst>
                <a:tab pos="673100" algn="l"/>
              </a:tabLst>
            </a:pP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      - Título:</a:t>
            </a:r>
            <a:r>
              <a:rPr lang="es-ES" spc="-10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nombre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pc="-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serie.</a:t>
            </a:r>
          </a:p>
          <a:p>
            <a:pPr lvl="7">
              <a:buClr>
                <a:srgbClr val="63A537"/>
              </a:buClr>
              <a:tabLst>
                <a:tab pos="673100" algn="l"/>
              </a:tabLst>
            </a:pPr>
            <a:r>
              <a:rPr lang="es-ES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       - Cadena: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nombre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lang="es-ES" spc="-3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cadena</a:t>
            </a:r>
            <a:r>
              <a:rPr lang="es-ES" spc="-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produce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serie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(HBO,</a:t>
            </a:r>
            <a:r>
              <a:rPr lang="es-ES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FX,</a:t>
            </a:r>
            <a:r>
              <a:rPr lang="es-ES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etc.)</a:t>
            </a:r>
            <a:endParaRPr lang="es-ES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 lvl="7">
              <a:buClr>
                <a:srgbClr val="63A537"/>
              </a:buClr>
              <a:tabLst>
                <a:tab pos="673100" algn="l"/>
              </a:tabLst>
            </a:pP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      - Director:</a:t>
            </a:r>
            <a:r>
              <a:rPr lang="es-ES" spc="-10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nombre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del</a:t>
            </a:r>
            <a:r>
              <a:rPr lang="es-ES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director</a:t>
            </a:r>
            <a:r>
              <a:rPr lang="es-ES" spc="-1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pc="-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serie.</a:t>
            </a:r>
          </a:p>
          <a:p>
            <a:pPr lvl="7">
              <a:buClr>
                <a:srgbClr val="63A537"/>
              </a:buClr>
              <a:tabLst>
                <a:tab pos="673100" algn="l"/>
              </a:tabLst>
            </a:pP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      - Año:</a:t>
            </a:r>
            <a:r>
              <a:rPr lang="es-ES" spc="-10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año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estreno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pc="-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serie.</a:t>
            </a:r>
          </a:p>
          <a:p>
            <a:pPr marR="1236980" lvl="7">
              <a:buClr>
                <a:srgbClr val="63A537"/>
              </a:buClr>
              <a:tabLst>
                <a:tab pos="673100" algn="l"/>
              </a:tabLst>
            </a:pP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      - Terminada:</a:t>
            </a:r>
            <a:r>
              <a:rPr lang="es-ES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3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podrá</a:t>
            </a:r>
            <a:r>
              <a:rPr lang="es-ES" spc="-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contener</a:t>
            </a:r>
            <a:r>
              <a:rPr lang="es-ES" spc="-10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valor</a:t>
            </a:r>
            <a:r>
              <a:rPr lang="es-ES" spc="-1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“sí”</a:t>
            </a:r>
            <a:r>
              <a:rPr lang="es-ES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o</a:t>
            </a:r>
            <a:r>
              <a:rPr lang="es-ES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“no”</a:t>
            </a:r>
            <a:r>
              <a:rPr lang="es-ES" spc="-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función</a:t>
            </a:r>
            <a:r>
              <a:rPr lang="es-ES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si</a:t>
            </a:r>
            <a:r>
              <a:rPr lang="es-ES" spc="-7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ha</a:t>
            </a:r>
            <a:r>
              <a:rPr lang="es-ES" spc="-1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terminado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o</a:t>
            </a:r>
            <a:r>
              <a:rPr lang="es-ES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no</a:t>
            </a:r>
            <a:r>
              <a:rPr lang="es-ES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su e</a:t>
            </a: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misión.  </a:t>
            </a:r>
          </a:p>
          <a:p>
            <a:pPr marR="1236980" lvl="1">
              <a:buClr>
                <a:srgbClr val="63A537"/>
              </a:buClr>
              <a:tabLst>
                <a:tab pos="673100" algn="l"/>
              </a:tabLst>
            </a:pPr>
            <a:endParaRPr lang="es-ES" spc="1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 marR="1236980" lvl="1">
              <a:buClr>
                <a:srgbClr val="63A537"/>
              </a:buClr>
              <a:tabLst>
                <a:tab pos="673100" algn="l"/>
              </a:tabLst>
            </a:pP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Al</a:t>
            </a:r>
            <a:r>
              <a:rPr lang="es-ES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procesar</a:t>
            </a:r>
            <a:r>
              <a:rPr lang="es-ES" spc="-10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XML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mostrarán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todos</a:t>
            </a:r>
            <a:r>
              <a:rPr lang="es-ES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los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datos</a:t>
            </a:r>
            <a:r>
              <a:rPr lang="es-ES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una</a:t>
            </a:r>
            <a:r>
              <a:rPr lang="es-ES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tabla.</a:t>
            </a:r>
            <a:r>
              <a:rPr lang="es-ES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Tendrá</a:t>
            </a:r>
            <a:r>
              <a:rPr lang="es-ES" spc="-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las</a:t>
            </a:r>
            <a:r>
              <a:rPr lang="es-ES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siguientes</a:t>
            </a:r>
            <a:r>
              <a:rPr lang="es-ES" spc="-1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condiciones:</a:t>
            </a:r>
            <a:endParaRPr lang="es-ES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>
              <a:buClr>
                <a:srgbClr val="63A537"/>
              </a:buClr>
              <a:tabLst>
                <a:tab pos="316865" algn="l"/>
                <a:tab pos="317500" algn="l"/>
              </a:tabLst>
            </a:pP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- El</a:t>
            </a:r>
            <a:r>
              <a:rPr lang="es-ES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título,</a:t>
            </a:r>
            <a:r>
              <a:rPr lang="es-ES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cadena</a:t>
            </a:r>
            <a:r>
              <a:rPr lang="es-ES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y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director:</a:t>
            </a:r>
            <a:r>
              <a:rPr lang="es-ES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título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será</a:t>
            </a:r>
            <a:r>
              <a:rPr lang="es-ES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negrita,</a:t>
            </a:r>
            <a:r>
              <a:rPr lang="es-ES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y</a:t>
            </a:r>
            <a:r>
              <a:rPr lang="es-ES" spc="-1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director</a:t>
            </a:r>
            <a:r>
              <a:rPr lang="es-ES" spc="-1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cursiva.</a:t>
            </a:r>
            <a:endParaRPr lang="es-ES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 marR="5080">
              <a:buClr>
                <a:srgbClr val="63A537"/>
              </a:buClr>
              <a:tabLst>
                <a:tab pos="316865" algn="l"/>
                <a:tab pos="317500" algn="l"/>
              </a:tabLst>
            </a:pP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- El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año </a:t>
            </a:r>
            <a:r>
              <a:rPr lang="es-ES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aparecerá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color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rojo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si </a:t>
            </a: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serie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es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anterior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al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año 2000,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amarillo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si </a:t>
            </a: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está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entre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2001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y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2010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y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 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verde</a:t>
            </a:r>
            <a:r>
              <a:rPr lang="es-ES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si</a:t>
            </a:r>
            <a:r>
              <a:rPr lang="es-ES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es</a:t>
            </a:r>
            <a:r>
              <a:rPr lang="es-ES" spc="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posterior</a:t>
            </a:r>
            <a:r>
              <a:rPr lang="es-ES" spc="-1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al</a:t>
            </a:r>
            <a:r>
              <a:rPr lang="es-ES" spc="-7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2011.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Estas</a:t>
            </a:r>
            <a:r>
              <a:rPr lang="es-ES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variaciones</a:t>
            </a:r>
            <a:r>
              <a:rPr lang="es-ES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</a:t>
            </a:r>
            <a:r>
              <a:rPr lang="es-ES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recogen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archivo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CSS</a:t>
            </a:r>
            <a:r>
              <a:rPr lang="es-ES" spc="-8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reglas,</a:t>
            </a:r>
            <a:r>
              <a:rPr lang="es-ES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como</a:t>
            </a:r>
            <a:r>
              <a:rPr lang="es-ES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por</a:t>
            </a:r>
            <a:r>
              <a:rPr lang="es-ES" spc="-10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ejemplo</a:t>
            </a:r>
            <a:r>
              <a:rPr lang="es-ES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.rojo,</a:t>
            </a:r>
            <a:endParaRPr lang="es-ES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.amarillo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o</a:t>
            </a:r>
            <a:r>
              <a:rPr lang="es-ES" spc="-1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.verde.</a:t>
            </a:r>
            <a:endParaRPr lang="es-ES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>
              <a:buClr>
                <a:srgbClr val="63A537"/>
              </a:buClr>
              <a:tabLst>
                <a:tab pos="316865" algn="l"/>
                <a:tab pos="317500" algn="l"/>
              </a:tabLst>
            </a:pP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- En</a:t>
            </a:r>
            <a:r>
              <a:rPr lang="es-ES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celda</a:t>
            </a:r>
            <a:r>
              <a:rPr lang="es-ES" spc="-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“terminada”</a:t>
            </a:r>
            <a:r>
              <a:rPr lang="es-ES" spc="-1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habrá</a:t>
            </a:r>
            <a:r>
              <a:rPr lang="es-ES" spc="-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una</a:t>
            </a:r>
            <a:r>
              <a:rPr lang="es-ES" spc="-1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imagen</a:t>
            </a:r>
            <a:r>
              <a:rPr lang="es-ES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determinada</a:t>
            </a:r>
            <a:r>
              <a:rPr lang="es-ES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caso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pc="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pc="-7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XML</a:t>
            </a:r>
            <a:r>
              <a:rPr lang="es-ES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</a:t>
            </a:r>
            <a:r>
              <a:rPr lang="es-ES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registre</a:t>
            </a:r>
            <a:r>
              <a:rPr lang="es-ES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</a:t>
            </a:r>
            <a:r>
              <a:rPr lang="es-ES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Sí</a:t>
            </a:r>
            <a:r>
              <a:rPr lang="es-ES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o</a:t>
            </a:r>
            <a:r>
              <a:rPr lang="es-ES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</a:t>
            </a:r>
            <a:r>
              <a:rPr lang="es-ES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No.</a:t>
            </a:r>
            <a:endParaRPr lang="es-ES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97CC7C-C545-4A26-B090-783DB4436C57}"/>
              </a:ext>
            </a:extLst>
          </p:cNvPr>
          <p:cNvSpPr txBox="1"/>
          <p:nvPr/>
        </p:nvSpPr>
        <p:spPr>
          <a:xfrm>
            <a:off x="83450" y="802849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Ejercicio U6T3 - XML:</a:t>
            </a:r>
            <a:endParaRPr lang="es-ES" sz="2000">
              <a:solidFill>
                <a:srgbClr val="121867"/>
              </a:solidFill>
              <a:latin typeface="Patua One" panose="020B0604020202020204" charset="0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18768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1869282" y="-1675407"/>
            <a:ext cx="602700" cy="434126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4251939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 Introducción a Ajax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457883" y="934800"/>
            <a:ext cx="6673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ES" sz="16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Ajax</a:t>
            </a:r>
            <a:r>
              <a:rPr lang="es-ES" sz="1600" spc="-20">
                <a:solidFill>
                  <a:srgbClr val="5DCEAF"/>
                </a:solidFill>
                <a:latin typeface="Patua One" panose="020B0604020202020204" charset="0"/>
                <a:cs typeface="Franklin Gothic Book"/>
              </a:rPr>
              <a:t>:</a:t>
            </a:r>
            <a:endParaRPr lang="es-ES" sz="1600">
              <a:latin typeface="Patua One" panose="020B0604020202020204" charset="0"/>
              <a:cs typeface="Franklin Gothic Book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BF2352F3-B389-41AD-AD58-73FC16F3BBB8}"/>
              </a:ext>
            </a:extLst>
          </p:cNvPr>
          <p:cNvSpPr/>
          <p:nvPr/>
        </p:nvSpPr>
        <p:spPr>
          <a:xfrm>
            <a:off x="876272" y="1637446"/>
            <a:ext cx="2095499" cy="1257301"/>
          </a:xfrm>
          <a:prstGeom prst="rect">
            <a:avLst/>
          </a:prstGeom>
          <a:solidFill>
            <a:srgbClr val="1AA15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HTML y</a:t>
            </a:r>
            <a:r>
              <a:rPr lang="es-ES" sz="1600" spc="-114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600" spc="1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CSS</a:t>
            </a:r>
            <a:endParaRPr lang="es-ES" sz="1600">
              <a:latin typeface="Patua One" panose="020B0604020202020204" charset="0"/>
              <a:cs typeface="Franklin Gothic Book"/>
            </a:endParaRPr>
          </a:p>
          <a:p>
            <a:pPr algn="ctr"/>
            <a:r>
              <a:rPr lang="es-ES" sz="1600" spc="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(Presentación)</a:t>
            </a:r>
            <a:endParaRPr sz="1600">
              <a:latin typeface="Patua One" panose="020B0604020202020204" charset="0"/>
            </a:endParaRPr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B9F1F518-147F-4EA2-BBA3-66B393652919}"/>
              </a:ext>
            </a:extLst>
          </p:cNvPr>
          <p:cNvSpPr/>
          <p:nvPr/>
        </p:nvSpPr>
        <p:spPr>
          <a:xfrm>
            <a:off x="3155923" y="1637400"/>
            <a:ext cx="2095499" cy="1257301"/>
          </a:xfrm>
          <a:prstGeom prst="rect">
            <a:avLst/>
          </a:prstGeom>
          <a:solidFill>
            <a:srgbClr val="1AA15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R="3175" algn="ctr"/>
            <a:r>
              <a:rPr lang="es-ES" sz="1600" spc="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DOM</a:t>
            </a:r>
            <a:br>
              <a:rPr lang="es-ES" sz="1600" spc="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</a:b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(Interacción</a:t>
            </a:r>
            <a:r>
              <a:rPr lang="es-ES" sz="1600" spc="-21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y  </a:t>
            </a:r>
            <a:r>
              <a:rPr lang="es-ES" sz="1600" spc="1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m</a:t>
            </a: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a</a:t>
            </a:r>
            <a:r>
              <a:rPr lang="es-ES" sz="1600" spc="-2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n</a:t>
            </a:r>
            <a:r>
              <a:rPr lang="es-ES" sz="1600" spc="1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i</a:t>
            </a:r>
            <a:r>
              <a:rPr lang="es-ES" sz="1600" spc="-1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p</a:t>
            </a:r>
            <a:r>
              <a:rPr lang="es-ES" sz="1600" spc="-2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u</a:t>
            </a:r>
            <a:r>
              <a:rPr lang="es-ES" sz="1600" spc="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l</a:t>
            </a: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a</a:t>
            </a:r>
            <a:r>
              <a:rPr lang="es-ES" sz="1600" spc="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c</a:t>
            </a:r>
            <a:r>
              <a:rPr lang="es-ES" sz="1600" spc="1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i</a:t>
            </a:r>
            <a:r>
              <a:rPr lang="es-ES" sz="1600" spc="1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ón  </a:t>
            </a:r>
            <a:r>
              <a:rPr lang="es-ES" sz="1600" spc="-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dinámica </a:t>
            </a:r>
            <a:r>
              <a:rPr lang="es-ES" sz="1600" spc="-2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de  </a:t>
            </a: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información)</a:t>
            </a:r>
            <a:endParaRPr sz="1600">
              <a:latin typeface="Patua One" panose="020B0604020202020204" charset="0"/>
            </a:endParaRPr>
          </a:p>
        </p:txBody>
      </p:sp>
      <p:sp>
        <p:nvSpPr>
          <p:cNvPr id="28" name="object 17">
            <a:extLst>
              <a:ext uri="{FF2B5EF4-FFF2-40B4-BE49-F238E27FC236}">
                <a16:creationId xmlns:a16="http://schemas.microsoft.com/office/drawing/2014/main" id="{7FA32BF3-6DFA-4A54-BFFC-4C9E5D6E2280}"/>
              </a:ext>
            </a:extLst>
          </p:cNvPr>
          <p:cNvSpPr/>
          <p:nvPr/>
        </p:nvSpPr>
        <p:spPr>
          <a:xfrm>
            <a:off x="5435574" y="1675500"/>
            <a:ext cx="2095499" cy="1257301"/>
          </a:xfrm>
          <a:prstGeom prst="rect">
            <a:avLst/>
          </a:prstGeom>
          <a:solidFill>
            <a:srgbClr val="1AA15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ts val="1870"/>
              </a:lnSpc>
              <a:spcBef>
                <a:spcPts val="1225"/>
              </a:spcBef>
            </a:pP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XML, </a:t>
            </a:r>
            <a:r>
              <a:rPr lang="es-ES" sz="1600" spc="-4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XSLT,</a:t>
            </a:r>
            <a:r>
              <a:rPr lang="es-ES" sz="1600" spc="-12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JSON</a:t>
            </a:r>
            <a:endParaRPr lang="es-ES" sz="1600">
              <a:latin typeface="Patua One" panose="020B0604020202020204" charset="0"/>
              <a:cs typeface="Franklin Gothic Book"/>
            </a:endParaRPr>
          </a:p>
          <a:p>
            <a:pPr marL="295275" marR="285115" indent="3810" algn="ctr">
              <a:lnSpc>
                <a:spcPts val="1700"/>
              </a:lnSpc>
              <a:spcBef>
                <a:spcPts val="165"/>
              </a:spcBef>
            </a:pPr>
            <a:r>
              <a:rPr lang="es-ES" sz="1600" spc="-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(Intercambio </a:t>
            </a: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y  </a:t>
            </a:r>
            <a:r>
              <a:rPr lang="es-ES" sz="1600" spc="-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manipulación</a:t>
            </a:r>
            <a:r>
              <a:rPr lang="es-ES" sz="1600" spc="-9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600" spc="-2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de  </a:t>
            </a: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información)</a:t>
            </a:r>
            <a:endParaRPr sz="1600">
              <a:latin typeface="Patua One" panose="020B0604020202020204" charset="0"/>
            </a:endParaRPr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BC390BB5-9CCF-4F85-BC6E-E3B1D13C74F2}"/>
              </a:ext>
            </a:extLst>
          </p:cNvPr>
          <p:cNvSpPr/>
          <p:nvPr/>
        </p:nvSpPr>
        <p:spPr>
          <a:xfrm>
            <a:off x="1873123" y="3138999"/>
            <a:ext cx="2082799" cy="1244600"/>
          </a:xfrm>
          <a:prstGeom prst="rect">
            <a:avLst/>
          </a:prstGeom>
          <a:solidFill>
            <a:srgbClr val="1AA15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s-ES" sz="1600" spc="1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X</a:t>
            </a:r>
            <a:r>
              <a:rPr lang="es-ES" sz="1600" spc="2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M</a:t>
            </a:r>
            <a:r>
              <a:rPr lang="es-ES" sz="1600" spc="-3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L</a:t>
            </a:r>
            <a:r>
              <a:rPr lang="es-ES" sz="1600" spc="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H</a:t>
            </a:r>
            <a:r>
              <a:rPr lang="es-ES" sz="1600" spc="-3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TT</a:t>
            </a:r>
            <a:r>
              <a:rPr lang="es-ES" sz="1600" spc="4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P</a:t>
            </a:r>
            <a:r>
              <a:rPr lang="es-ES" sz="1600" spc="-4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R</a:t>
            </a:r>
            <a:r>
              <a:rPr lang="es-ES" sz="1600" spc="1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e</a:t>
            </a:r>
            <a:r>
              <a:rPr lang="es-ES" sz="1600" spc="-1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q</a:t>
            </a:r>
            <a:r>
              <a:rPr lang="es-ES" sz="1600" spc="-2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u</a:t>
            </a:r>
            <a:r>
              <a:rPr lang="es-ES" sz="1600" spc="1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e</a:t>
            </a:r>
            <a:r>
              <a:rPr lang="es-ES" sz="1600" spc="1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s</a:t>
            </a: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t  </a:t>
            </a:r>
            <a:r>
              <a:rPr lang="es-ES" sz="1600" spc="-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(Intercambio  </a:t>
            </a: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asíncrono </a:t>
            </a:r>
            <a:r>
              <a:rPr lang="es-ES" sz="1600" spc="-2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de  </a:t>
            </a: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información)</a:t>
            </a:r>
            <a:endParaRPr sz="1600">
              <a:latin typeface="Patua One" panose="020B0604020202020204" charset="0"/>
            </a:endParaRPr>
          </a:p>
        </p:txBody>
      </p:sp>
      <p:sp>
        <p:nvSpPr>
          <p:cNvPr id="38" name="object 27">
            <a:extLst>
              <a:ext uri="{FF2B5EF4-FFF2-40B4-BE49-F238E27FC236}">
                <a16:creationId xmlns:a16="http://schemas.microsoft.com/office/drawing/2014/main" id="{DD674D42-3A80-4086-8E05-D5ECE5E6D03D}"/>
              </a:ext>
            </a:extLst>
          </p:cNvPr>
          <p:cNvSpPr/>
          <p:nvPr/>
        </p:nvSpPr>
        <p:spPr>
          <a:xfrm>
            <a:off x="4341263" y="3158650"/>
            <a:ext cx="2082799" cy="1244600"/>
          </a:xfrm>
          <a:prstGeom prst="rect">
            <a:avLst/>
          </a:prstGeom>
          <a:solidFill>
            <a:srgbClr val="1AA15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389890" marR="126364" indent="-254000" algn="ctr">
              <a:lnSpc>
                <a:spcPts val="1700"/>
              </a:lnSpc>
              <a:spcBef>
                <a:spcPts val="5"/>
              </a:spcBef>
            </a:pP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Javascript </a:t>
            </a:r>
          </a:p>
          <a:p>
            <a:pPr marL="389890" marR="126364" indent="-254000" algn="ctr">
              <a:lnSpc>
                <a:spcPts val="1700"/>
              </a:lnSpc>
              <a:spcBef>
                <a:spcPts val="5"/>
              </a:spcBef>
            </a:pPr>
            <a:r>
              <a:rPr lang="es-ES" sz="1600" spc="-1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(Unión</a:t>
            </a:r>
            <a:r>
              <a:rPr lang="es-ES" sz="1600" spc="-23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600" spc="-2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de  </a:t>
            </a:r>
            <a:r>
              <a:rPr lang="es-ES" sz="16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componentes)</a:t>
            </a:r>
            <a:endParaRPr lang="es-ES" sz="1600">
              <a:latin typeface="Patua One" panose="020B0604020202020204" charset="0"/>
              <a:cs typeface="Franklin Gothic 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4137250" y="-3943376"/>
            <a:ext cx="602700" cy="8877202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8787876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Formatos para envío y recepción de la información</a:t>
            </a: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97CC7C-C545-4A26-B090-783DB4436C57}"/>
              </a:ext>
            </a:extLst>
          </p:cNvPr>
          <p:cNvSpPr txBox="1"/>
          <p:nvPr/>
        </p:nvSpPr>
        <p:spPr>
          <a:xfrm>
            <a:off x="83450" y="802849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JSON</a:t>
            </a:r>
            <a:endParaRPr lang="es-ES" sz="2000">
              <a:solidFill>
                <a:srgbClr val="121867"/>
              </a:solidFill>
              <a:latin typeface="Patua One" panose="020B0604020202020204" charset="0"/>
              <a:cs typeface="Franklin Gothic Book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D0F5420-7281-4588-8030-6F21671D2E84}"/>
              </a:ext>
            </a:extLst>
          </p:cNvPr>
          <p:cNvSpPr txBox="1"/>
          <p:nvPr/>
        </p:nvSpPr>
        <p:spPr>
          <a:xfrm>
            <a:off x="2685199" y="1467514"/>
            <a:ext cx="2674200" cy="1181232"/>
          </a:xfrm>
          <a:prstGeom prst="rect">
            <a:avLst/>
          </a:prstGeom>
          <a:solidFill>
            <a:srgbClr val="1AA159"/>
          </a:solidFill>
        </p:spPr>
        <p:txBody>
          <a:bodyPr vert="horz" wrap="square" lIns="0" tIns="257175" rIns="0" bIns="0" rtlCol="0">
            <a:noAutofit/>
          </a:bodyPr>
          <a:lstStyle/>
          <a:p>
            <a:pPr marR="219075" algn="ctr"/>
            <a:r>
              <a:rPr sz="1800" spc="-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Formato </a:t>
            </a:r>
            <a:r>
              <a:rPr sz="1800" spc="10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para </a:t>
            </a:r>
            <a:r>
              <a:rPr sz="1800" spc="-2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el  </a:t>
            </a:r>
            <a:r>
              <a:rPr sz="1800" spc="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intercambio </a:t>
            </a:r>
            <a:r>
              <a:rPr sz="1800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de  </a:t>
            </a:r>
            <a:r>
              <a:rPr sz="1800" spc="-1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datos.</a:t>
            </a:r>
            <a:endParaRPr sz="1800">
              <a:latin typeface="Patua One" panose="020B0604020202020204" charset="0"/>
              <a:cs typeface="Franklin Gothic Book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C3102F44-46D2-41FE-9B88-DE0377F4B192}"/>
              </a:ext>
            </a:extLst>
          </p:cNvPr>
          <p:cNvSpPr txBox="1"/>
          <p:nvPr/>
        </p:nvSpPr>
        <p:spPr>
          <a:xfrm>
            <a:off x="5580408" y="1467514"/>
            <a:ext cx="2674198" cy="1181231"/>
          </a:xfrm>
          <a:prstGeom prst="rect">
            <a:avLst/>
          </a:prstGeom>
          <a:solidFill>
            <a:srgbClr val="1AA159"/>
          </a:solidFill>
        </p:spPr>
        <p:txBody>
          <a:bodyPr vert="horz" wrap="square" lIns="0" tIns="0" rIns="0" bIns="0" rtlCol="0" anchor="ctr" anchorCtr="0">
            <a:noAutofit/>
          </a:bodyPr>
          <a:lstStyle/>
          <a:p>
            <a:pPr marR="430530" algn="ctr"/>
            <a:r>
              <a:rPr lang="es-ES" sz="18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      </a:t>
            </a:r>
            <a:r>
              <a:rPr sz="18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Alternativa</a:t>
            </a:r>
            <a:r>
              <a:rPr sz="1800" spc="-5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sz="180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a  </a:t>
            </a:r>
            <a:r>
              <a:rPr sz="1800" spc="-2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XML</a:t>
            </a:r>
            <a:endParaRPr sz="1800">
              <a:latin typeface="Patua One" panose="020B0604020202020204" charset="0"/>
              <a:cs typeface="Franklin Gothic Book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FB38C8CD-5BAA-435B-951F-2EF56682297C}"/>
              </a:ext>
            </a:extLst>
          </p:cNvPr>
          <p:cNvSpPr txBox="1"/>
          <p:nvPr/>
        </p:nvSpPr>
        <p:spPr>
          <a:xfrm>
            <a:off x="2685198" y="2909728"/>
            <a:ext cx="2674199" cy="1181231"/>
          </a:xfrm>
          <a:prstGeom prst="rect">
            <a:avLst/>
          </a:prstGeom>
          <a:solidFill>
            <a:srgbClr val="1AA159"/>
          </a:solidFill>
        </p:spPr>
        <p:txBody>
          <a:bodyPr vert="horz" wrap="square" lIns="0" tIns="2540" rIns="0" bIns="0" rtlCol="0" anchor="ctr" anchorCtr="0">
            <a:noAutofit/>
          </a:bodyPr>
          <a:lstStyle/>
          <a:p>
            <a:pPr marR="467359" algn="ctr"/>
            <a:r>
              <a:rPr sz="1800" spc="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Fácil </a:t>
            </a:r>
            <a:r>
              <a:rPr sz="1800" spc="-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uso </a:t>
            </a:r>
            <a:r>
              <a:rPr sz="1800" spc="-2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e</a:t>
            </a:r>
            <a:r>
              <a:rPr lang="es-ES" sz="1800" spc="-2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n </a:t>
            </a:r>
            <a:r>
              <a:rPr lang="es-ES" sz="1800" spc="-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J</a:t>
            </a:r>
            <a:r>
              <a:rPr sz="1800" spc="-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avascript</a:t>
            </a:r>
            <a:r>
              <a:rPr sz="1800" spc="-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.</a:t>
            </a:r>
            <a:endParaRPr sz="1800">
              <a:latin typeface="Patua One" panose="020B0604020202020204" charset="0"/>
              <a:cs typeface="Franklin Gothic Book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38E01E47-B1BD-4B00-9B5A-D5E49F594BFD}"/>
              </a:ext>
            </a:extLst>
          </p:cNvPr>
          <p:cNvSpPr txBox="1"/>
          <p:nvPr/>
        </p:nvSpPr>
        <p:spPr>
          <a:xfrm>
            <a:off x="5580408" y="2909728"/>
            <a:ext cx="2674198" cy="1181231"/>
          </a:xfrm>
          <a:prstGeom prst="rect">
            <a:avLst/>
          </a:prstGeom>
          <a:solidFill>
            <a:srgbClr val="1AA159"/>
          </a:solidFill>
        </p:spPr>
        <p:txBody>
          <a:bodyPr vert="horz" wrap="square" lIns="0" tIns="97790" rIns="0" bIns="0" rtlCol="0" anchor="ctr" anchorCtr="0">
            <a:noAutofit/>
          </a:bodyPr>
          <a:lstStyle/>
          <a:p>
            <a:pPr marR="230504" algn="ctr"/>
            <a:r>
              <a:rPr sz="1800" spc="-20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Puede </a:t>
            </a:r>
            <a:r>
              <a:rPr sz="1800" spc="-2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ser </a:t>
            </a:r>
            <a:r>
              <a:rPr sz="1800" spc="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leído  </a:t>
            </a:r>
            <a:r>
              <a:rPr sz="1800" spc="-1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por</a:t>
            </a:r>
            <a:r>
              <a:rPr lang="es-ES" sz="1800" spc="-1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sz="1800" spc="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cualquier</a:t>
            </a:r>
            <a:r>
              <a:rPr lang="es-ES" sz="1800" spc="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sz="1800" spc="-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lenguaje</a:t>
            </a:r>
            <a:r>
              <a:rPr sz="1800" spc="13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sz="1800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de</a:t>
            </a:r>
            <a:endParaRPr sz="1800">
              <a:latin typeface="Patua One" panose="020B0604020202020204" charset="0"/>
              <a:cs typeface="Franklin Gothic Book"/>
            </a:endParaRPr>
          </a:p>
          <a:p>
            <a:pPr algn="ctr"/>
            <a:r>
              <a:rPr lang="es-ES" sz="1800" spc="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p</a:t>
            </a:r>
            <a:r>
              <a:rPr sz="1800" spc="5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rogramación</a:t>
            </a:r>
            <a:endParaRPr sz="1800">
              <a:latin typeface="Patua One" panose="020B0604020202020204" charset="0"/>
              <a:cs typeface="Franklin Gothic Book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C344A9AF-5B61-42FB-989E-0F24EE823EE7}"/>
              </a:ext>
            </a:extLst>
          </p:cNvPr>
          <p:cNvSpPr/>
          <p:nvPr/>
        </p:nvSpPr>
        <p:spPr>
          <a:xfrm>
            <a:off x="341522" y="1816029"/>
            <a:ext cx="1816099" cy="180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1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4137250" y="-3943376"/>
            <a:ext cx="602700" cy="8877202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890044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Formatos para envío y recepción de la información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97CC7C-C545-4A26-B090-783DB4436C57}"/>
              </a:ext>
            </a:extLst>
          </p:cNvPr>
          <p:cNvSpPr txBox="1"/>
          <p:nvPr/>
        </p:nvSpPr>
        <p:spPr>
          <a:xfrm>
            <a:off x="83450" y="802849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JSON</a:t>
            </a:r>
            <a:endParaRPr lang="es-ES" sz="2000">
              <a:solidFill>
                <a:srgbClr val="121867"/>
              </a:solidFill>
              <a:latin typeface="Patua One" panose="020B0604020202020204" charset="0"/>
              <a:cs typeface="Franklin Gothic Book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9AB59028-F703-4B60-B09C-F4773C83143A}"/>
              </a:ext>
            </a:extLst>
          </p:cNvPr>
          <p:cNvSpPr/>
          <p:nvPr/>
        </p:nvSpPr>
        <p:spPr>
          <a:xfrm>
            <a:off x="298250" y="1667655"/>
            <a:ext cx="3797300" cy="647700"/>
          </a:xfrm>
          <a:custGeom>
            <a:avLst/>
            <a:gdLst/>
            <a:ahLst/>
            <a:cxnLst/>
            <a:rect l="l" t="t" r="r" b="b"/>
            <a:pathLst>
              <a:path w="3797300" h="647700">
                <a:moveTo>
                  <a:pt x="0" y="0"/>
                </a:moveTo>
                <a:lnTo>
                  <a:pt x="3797300" y="0"/>
                </a:lnTo>
                <a:lnTo>
                  <a:pt x="3797300" y="647699"/>
                </a:lnTo>
                <a:lnTo>
                  <a:pt x="0" y="6476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AA159"/>
            </a:solidFill>
          </a:ln>
        </p:spPr>
        <p:txBody>
          <a:bodyPr wrap="square" lIns="0" tIns="0" rIns="0" bIns="0" rtlCol="0"/>
          <a:lstStyle/>
          <a:p>
            <a:endParaRPr>
              <a:latin typeface="Patua One" panose="020B0604020202020204" charset="0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40927AC-6C91-4174-9458-C6839672BAE1}"/>
              </a:ext>
            </a:extLst>
          </p:cNvPr>
          <p:cNvSpPr txBox="1"/>
          <p:nvPr/>
        </p:nvSpPr>
        <p:spPr>
          <a:xfrm>
            <a:off x="577395" y="1933859"/>
            <a:ext cx="31855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ES" sz="2000">
                <a:solidFill>
                  <a:srgbClr val="0451A5"/>
                </a:solidFill>
                <a:latin typeface="JetBrains Mono" panose="020B0509020102050004" pitchFamily="49" charset="0"/>
              </a:rPr>
              <a:t>"Nombre" </a:t>
            </a:r>
            <a:r>
              <a:rPr lang="es-ES" sz="2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sz="2000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"Chema"</a:t>
            </a:r>
            <a:endParaRPr lang="es-ES" sz="2000" b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</p:txBody>
      </p:sp>
      <p:grpSp>
        <p:nvGrpSpPr>
          <p:cNvPr id="19" name="object 4">
            <a:extLst>
              <a:ext uri="{FF2B5EF4-FFF2-40B4-BE49-F238E27FC236}">
                <a16:creationId xmlns:a16="http://schemas.microsoft.com/office/drawing/2014/main" id="{38E0937C-0B94-4F1C-B0F8-61E6F313008B}"/>
              </a:ext>
            </a:extLst>
          </p:cNvPr>
          <p:cNvGrpSpPr/>
          <p:nvPr/>
        </p:nvGrpSpPr>
        <p:grpSpPr>
          <a:xfrm>
            <a:off x="418900" y="1381905"/>
            <a:ext cx="2781300" cy="596900"/>
            <a:chOff x="1511236" y="1955799"/>
            <a:chExt cx="2781300" cy="596900"/>
          </a:xfrm>
        </p:grpSpPr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0F534DB5-9EB9-43A5-8FEA-1AF5FD5C18F4}"/>
                </a:ext>
              </a:extLst>
            </p:cNvPr>
            <p:cNvSpPr/>
            <p:nvPr/>
          </p:nvSpPr>
          <p:spPr>
            <a:xfrm>
              <a:off x="1511236" y="1955799"/>
              <a:ext cx="2781300" cy="596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Patua One" panose="020B0604020202020204" charset="0"/>
              </a:endParaRPr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4748993E-ABA9-4CB2-B0EA-49D876E3D4E9}"/>
                </a:ext>
              </a:extLst>
            </p:cNvPr>
            <p:cNvSpPr/>
            <p:nvPr/>
          </p:nvSpPr>
          <p:spPr>
            <a:xfrm>
              <a:off x="1523936" y="2006599"/>
              <a:ext cx="2324100" cy="520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Patua One" panose="020B0604020202020204" charset="0"/>
              </a:endParaRPr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70D50967-B5AE-44A5-9928-5020CB7F6F2D}"/>
                </a:ext>
              </a:extLst>
            </p:cNvPr>
            <p:cNvSpPr/>
            <p:nvPr/>
          </p:nvSpPr>
          <p:spPr>
            <a:xfrm>
              <a:off x="1574736" y="1993899"/>
              <a:ext cx="2654299" cy="469900"/>
            </a:xfrm>
            <a:prstGeom prst="rect">
              <a:avLst/>
            </a:prstGeom>
            <a:solidFill>
              <a:srgbClr val="1AA159"/>
            </a:solidFill>
          </p:spPr>
          <p:txBody>
            <a:bodyPr wrap="square" lIns="0" tIns="0" rIns="0" bIns="0" rtlCol="0"/>
            <a:lstStyle/>
            <a:p>
              <a:endParaRPr>
                <a:latin typeface="Patua One" panose="020B0604020202020204" charset="0"/>
              </a:endParaRPr>
            </a:p>
          </p:txBody>
        </p:sp>
      </p:grpSp>
      <p:sp>
        <p:nvSpPr>
          <p:cNvPr id="23" name="object 8">
            <a:extLst>
              <a:ext uri="{FF2B5EF4-FFF2-40B4-BE49-F238E27FC236}">
                <a16:creationId xmlns:a16="http://schemas.microsoft.com/office/drawing/2014/main" id="{B4B8C0B4-5D36-4410-958F-EF38FF976C43}"/>
              </a:ext>
            </a:extLst>
          </p:cNvPr>
          <p:cNvSpPr txBox="1"/>
          <p:nvPr/>
        </p:nvSpPr>
        <p:spPr>
          <a:xfrm>
            <a:off x="595812" y="1502412"/>
            <a:ext cx="24390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Nombre/Par </a:t>
            </a:r>
            <a:r>
              <a:rPr sz="1800" spc="1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valores</a:t>
            </a:r>
            <a:endParaRPr sz="1800">
              <a:latin typeface="Patua One" panose="020B0604020202020204" charset="0"/>
              <a:cs typeface="Franklin Gothic Book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B2B08B3E-6506-4066-A92D-E4B18E6D7339}"/>
              </a:ext>
            </a:extLst>
          </p:cNvPr>
          <p:cNvSpPr/>
          <p:nvPr/>
        </p:nvSpPr>
        <p:spPr>
          <a:xfrm>
            <a:off x="298250" y="2632855"/>
            <a:ext cx="3797300" cy="1841500"/>
          </a:xfrm>
          <a:custGeom>
            <a:avLst/>
            <a:gdLst/>
            <a:ahLst/>
            <a:cxnLst/>
            <a:rect l="l" t="t" r="r" b="b"/>
            <a:pathLst>
              <a:path w="3797300" h="1841500">
                <a:moveTo>
                  <a:pt x="0" y="0"/>
                </a:moveTo>
                <a:lnTo>
                  <a:pt x="3797300" y="0"/>
                </a:lnTo>
                <a:lnTo>
                  <a:pt x="37973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1AA159"/>
            </a:solidFill>
          </a:ln>
        </p:spPr>
        <p:txBody>
          <a:bodyPr wrap="square" lIns="0" tIns="0" rIns="0" bIns="0" rtlCol="0"/>
          <a:lstStyle/>
          <a:p>
            <a:endParaRPr>
              <a:latin typeface="Patua One" panose="020B0604020202020204" charset="0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F8DB03D6-A1E6-4E7F-897E-5850C7AD0604}"/>
              </a:ext>
            </a:extLst>
          </p:cNvPr>
          <p:cNvSpPr txBox="1"/>
          <p:nvPr/>
        </p:nvSpPr>
        <p:spPr>
          <a:xfrm>
            <a:off x="577396" y="2899313"/>
            <a:ext cx="2739390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buSzPct val="93750"/>
              <a:tabLst>
                <a:tab pos="152400" algn="l"/>
              </a:tabLst>
            </a:pPr>
            <a:r>
              <a:rPr sz="1600" dirty="0">
                <a:latin typeface="Patua One" panose="020B0604020202020204" charset="0"/>
                <a:cs typeface="Franklin Gothic Book"/>
              </a:rPr>
              <a:t>Número </a:t>
            </a:r>
            <a:r>
              <a:rPr sz="1600" spc="-5" dirty="0">
                <a:latin typeface="Patua One" panose="020B0604020202020204" charset="0"/>
                <a:cs typeface="Franklin Gothic Book"/>
              </a:rPr>
              <a:t>(entero </a:t>
            </a:r>
            <a:r>
              <a:rPr sz="1600" dirty="0">
                <a:latin typeface="Patua One" panose="020B0604020202020204" charset="0"/>
                <a:cs typeface="Franklin Gothic Book"/>
              </a:rPr>
              <a:t>o</a:t>
            </a:r>
            <a:r>
              <a:rPr sz="1600" spc="-220" dirty="0">
                <a:latin typeface="Patua One" panose="020B0604020202020204" charset="0"/>
                <a:cs typeface="Franklin Gothic Book"/>
              </a:rPr>
              <a:t> </a:t>
            </a:r>
            <a:r>
              <a:rPr sz="1600" spc="-5" dirty="0">
                <a:latin typeface="Patua One" panose="020B0604020202020204" charset="0"/>
                <a:cs typeface="Franklin Gothic Book"/>
              </a:rPr>
              <a:t>float)</a:t>
            </a:r>
            <a:endParaRPr sz="1600">
              <a:latin typeface="Patua One" panose="020B0604020202020204" charset="0"/>
              <a:cs typeface="Franklin Gothic Book"/>
            </a:endParaRPr>
          </a:p>
          <a:p>
            <a:pPr marL="12700">
              <a:lnSpc>
                <a:spcPts val="1850"/>
              </a:lnSpc>
              <a:buSzPct val="93750"/>
              <a:tabLst>
                <a:tab pos="152400" algn="l"/>
              </a:tabLst>
            </a:pPr>
            <a:r>
              <a:rPr sz="1600" dirty="0">
                <a:latin typeface="Patua One" panose="020B0604020202020204" charset="0"/>
                <a:cs typeface="Franklin Gothic Book"/>
              </a:rPr>
              <a:t>String (entre </a:t>
            </a:r>
            <a:r>
              <a:rPr sz="1600" spc="-10" dirty="0">
                <a:latin typeface="Patua One" panose="020B0604020202020204" charset="0"/>
                <a:cs typeface="Franklin Gothic Book"/>
              </a:rPr>
              <a:t>comillas</a:t>
            </a:r>
            <a:r>
              <a:rPr sz="1600" spc="-195" dirty="0">
                <a:latin typeface="Patua One" panose="020B0604020202020204" charset="0"/>
                <a:cs typeface="Franklin Gothic Book"/>
              </a:rPr>
              <a:t> </a:t>
            </a:r>
            <a:r>
              <a:rPr sz="1600" spc="-5" dirty="0">
                <a:latin typeface="Patua One" panose="020B0604020202020204" charset="0"/>
                <a:cs typeface="Franklin Gothic Book"/>
              </a:rPr>
              <a:t>simples)</a:t>
            </a:r>
            <a:endParaRPr sz="1600">
              <a:latin typeface="Patua One" panose="020B0604020202020204" charset="0"/>
              <a:cs typeface="Franklin Gothic Book"/>
            </a:endParaRPr>
          </a:p>
          <a:p>
            <a:pPr marL="12700">
              <a:lnSpc>
                <a:spcPts val="1850"/>
              </a:lnSpc>
              <a:buSzPct val="93750"/>
              <a:tabLst>
                <a:tab pos="152400" algn="l"/>
              </a:tabLst>
            </a:pPr>
            <a:r>
              <a:rPr sz="1600" spc="-10" dirty="0">
                <a:latin typeface="Patua One" panose="020B0604020202020204" charset="0"/>
                <a:cs typeface="Franklin Gothic Book"/>
              </a:rPr>
              <a:t>Booleano </a:t>
            </a:r>
            <a:r>
              <a:rPr sz="1600" spc="5" dirty="0">
                <a:latin typeface="Patua One" panose="020B0604020202020204" charset="0"/>
                <a:cs typeface="Franklin Gothic Book"/>
              </a:rPr>
              <a:t>(true </a:t>
            </a:r>
            <a:r>
              <a:rPr sz="1600" dirty="0">
                <a:latin typeface="Patua One" panose="020B0604020202020204" charset="0"/>
                <a:cs typeface="Franklin Gothic Book"/>
              </a:rPr>
              <a:t>o</a:t>
            </a:r>
            <a:r>
              <a:rPr sz="1600" spc="-114" dirty="0">
                <a:latin typeface="Patua One" panose="020B0604020202020204" charset="0"/>
                <a:cs typeface="Franklin Gothic Book"/>
              </a:rPr>
              <a:t> </a:t>
            </a:r>
            <a:r>
              <a:rPr sz="1600" spc="-15" dirty="0">
                <a:latin typeface="Patua One" panose="020B0604020202020204" charset="0"/>
                <a:cs typeface="Franklin Gothic Book"/>
              </a:rPr>
              <a:t>false)</a:t>
            </a:r>
            <a:endParaRPr sz="1600">
              <a:latin typeface="Patua One" panose="020B0604020202020204" charset="0"/>
              <a:cs typeface="Franklin Gothic Book"/>
            </a:endParaRPr>
          </a:p>
          <a:p>
            <a:pPr marL="12700">
              <a:lnSpc>
                <a:spcPts val="1900"/>
              </a:lnSpc>
              <a:buSzPct val="93750"/>
              <a:tabLst>
                <a:tab pos="152400" algn="l"/>
              </a:tabLst>
            </a:pPr>
            <a:r>
              <a:rPr sz="1600" spc="-15" dirty="0">
                <a:latin typeface="Patua One" panose="020B0604020202020204" charset="0"/>
                <a:cs typeface="Franklin Gothic Book"/>
              </a:rPr>
              <a:t>Array </a:t>
            </a:r>
            <a:r>
              <a:rPr sz="1600" dirty="0">
                <a:latin typeface="Patua One" panose="020B0604020202020204" charset="0"/>
                <a:cs typeface="Franklin Gothic Book"/>
              </a:rPr>
              <a:t>(entre</a:t>
            </a:r>
            <a:r>
              <a:rPr sz="1600" spc="-95" dirty="0">
                <a:latin typeface="Patua One" panose="020B0604020202020204" charset="0"/>
                <a:cs typeface="Franklin Gothic Book"/>
              </a:rPr>
              <a:t> </a:t>
            </a:r>
            <a:r>
              <a:rPr sz="1600" spc="-25" dirty="0">
                <a:latin typeface="Patua One" panose="020B0604020202020204" charset="0"/>
                <a:cs typeface="Franklin Gothic Book"/>
              </a:rPr>
              <a:t>corchetes)</a:t>
            </a:r>
            <a:endParaRPr sz="1600">
              <a:latin typeface="Patua One" panose="020B0604020202020204" charset="0"/>
              <a:cs typeface="Franklin Gothic Book"/>
            </a:endParaRPr>
          </a:p>
          <a:p>
            <a:pPr marL="12700">
              <a:lnSpc>
                <a:spcPts val="1900"/>
              </a:lnSpc>
              <a:buSzPct val="93750"/>
              <a:tabLst>
                <a:tab pos="152400" algn="l"/>
              </a:tabLst>
            </a:pPr>
            <a:r>
              <a:rPr sz="1600" spc="5" dirty="0">
                <a:latin typeface="Patua One" panose="020B0604020202020204" charset="0"/>
                <a:cs typeface="Franklin Gothic Book"/>
              </a:rPr>
              <a:t>Objeto </a:t>
            </a:r>
            <a:r>
              <a:rPr sz="1600" dirty="0">
                <a:latin typeface="Patua One" panose="020B0604020202020204" charset="0"/>
                <a:cs typeface="Franklin Gothic Book"/>
              </a:rPr>
              <a:t>(entre</a:t>
            </a:r>
            <a:r>
              <a:rPr sz="1600" spc="-185" dirty="0">
                <a:latin typeface="Patua One" panose="020B0604020202020204" charset="0"/>
                <a:cs typeface="Franklin Gothic Book"/>
              </a:rPr>
              <a:t> </a:t>
            </a:r>
            <a:r>
              <a:rPr sz="1600" spc="-15" dirty="0">
                <a:latin typeface="Patua One" panose="020B0604020202020204" charset="0"/>
                <a:cs typeface="Franklin Gothic Book"/>
              </a:rPr>
              <a:t>llaves)</a:t>
            </a:r>
            <a:endParaRPr sz="1600">
              <a:latin typeface="Patua One" panose="020B0604020202020204" charset="0"/>
              <a:cs typeface="Franklin Gothic Book"/>
            </a:endParaRPr>
          </a:p>
          <a:p>
            <a:pPr marL="12700">
              <a:lnSpc>
                <a:spcPts val="1910"/>
              </a:lnSpc>
              <a:buSzPct val="93750"/>
              <a:tabLst>
                <a:tab pos="152400" algn="l"/>
              </a:tabLst>
            </a:pPr>
            <a:r>
              <a:rPr sz="1600" spc="25" dirty="0">
                <a:latin typeface="Patua One" panose="020B0604020202020204" charset="0"/>
                <a:cs typeface="Franklin Gothic Book"/>
              </a:rPr>
              <a:t>Null</a:t>
            </a:r>
            <a:endParaRPr sz="1600">
              <a:latin typeface="Patua One" panose="020B0604020202020204" charset="0"/>
              <a:cs typeface="Franklin Gothic Book"/>
            </a:endParaRPr>
          </a:p>
        </p:txBody>
      </p:sp>
      <p:grpSp>
        <p:nvGrpSpPr>
          <p:cNvPr id="26" name="object 11">
            <a:extLst>
              <a:ext uri="{FF2B5EF4-FFF2-40B4-BE49-F238E27FC236}">
                <a16:creationId xmlns:a16="http://schemas.microsoft.com/office/drawing/2014/main" id="{6DA90C82-2BFA-401D-8F33-D5993A7B1450}"/>
              </a:ext>
            </a:extLst>
          </p:cNvPr>
          <p:cNvGrpSpPr/>
          <p:nvPr/>
        </p:nvGrpSpPr>
        <p:grpSpPr>
          <a:xfrm>
            <a:off x="418900" y="2347105"/>
            <a:ext cx="2781300" cy="451929"/>
            <a:chOff x="1511236" y="2920999"/>
            <a:chExt cx="2781300" cy="596900"/>
          </a:xfrm>
          <a:solidFill>
            <a:srgbClr val="1AA159"/>
          </a:solidFill>
        </p:grpSpPr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44AF6267-E4B4-439B-8139-2C20872A82A0}"/>
                </a:ext>
              </a:extLst>
            </p:cNvPr>
            <p:cNvSpPr/>
            <p:nvPr/>
          </p:nvSpPr>
          <p:spPr>
            <a:xfrm>
              <a:off x="1511236" y="2920999"/>
              <a:ext cx="2781300" cy="5969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>
                <a:latin typeface="Patua One" panose="020B0604020202020204" charset="0"/>
              </a:endParaRPr>
            </a:p>
          </p:txBody>
        </p:sp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AA798BD4-7525-4C19-84E1-50E2C5FC355A}"/>
                </a:ext>
              </a:extLst>
            </p:cNvPr>
            <p:cNvSpPr/>
            <p:nvPr/>
          </p:nvSpPr>
          <p:spPr>
            <a:xfrm>
              <a:off x="1523936" y="2971799"/>
              <a:ext cx="965200" cy="5207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>
                <a:latin typeface="Patua One" panose="020B0604020202020204" charset="0"/>
              </a:endParaRPr>
            </a:p>
          </p:txBody>
        </p:sp>
        <p:sp>
          <p:nvSpPr>
            <p:cNvPr id="29" name="object 14">
              <a:extLst>
                <a:ext uri="{FF2B5EF4-FFF2-40B4-BE49-F238E27FC236}">
                  <a16:creationId xmlns:a16="http://schemas.microsoft.com/office/drawing/2014/main" id="{28F826B3-41B3-486A-B40C-5E07E91A75CD}"/>
                </a:ext>
              </a:extLst>
            </p:cNvPr>
            <p:cNvSpPr/>
            <p:nvPr/>
          </p:nvSpPr>
          <p:spPr>
            <a:xfrm>
              <a:off x="1574736" y="2959099"/>
              <a:ext cx="2654299" cy="4699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>
                <a:latin typeface="Patua One" panose="020B0604020202020204" charset="0"/>
              </a:endParaRPr>
            </a:p>
          </p:txBody>
        </p:sp>
      </p:grpSp>
      <p:sp>
        <p:nvSpPr>
          <p:cNvPr id="30" name="object 15">
            <a:extLst>
              <a:ext uri="{FF2B5EF4-FFF2-40B4-BE49-F238E27FC236}">
                <a16:creationId xmlns:a16="http://schemas.microsoft.com/office/drawing/2014/main" id="{D225C346-FFEC-4179-8B7D-C6DFABF577C8}"/>
              </a:ext>
            </a:extLst>
          </p:cNvPr>
          <p:cNvSpPr txBox="1"/>
          <p:nvPr/>
        </p:nvSpPr>
        <p:spPr>
          <a:xfrm>
            <a:off x="532311" y="2436647"/>
            <a:ext cx="17534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Valores</a:t>
            </a:r>
            <a:endParaRPr sz="1800">
              <a:latin typeface="Patua One" panose="020B0604020202020204" charset="0"/>
              <a:cs typeface="Franklin Gothic Book"/>
            </a:endParaRPr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C3245A42-9734-468C-9704-BFF88209BA7F}"/>
              </a:ext>
            </a:extLst>
          </p:cNvPr>
          <p:cNvSpPr/>
          <p:nvPr/>
        </p:nvSpPr>
        <p:spPr>
          <a:xfrm>
            <a:off x="4413050" y="1731155"/>
            <a:ext cx="3861450" cy="558800"/>
          </a:xfrm>
          <a:custGeom>
            <a:avLst/>
            <a:gdLst/>
            <a:ahLst/>
            <a:cxnLst/>
            <a:rect l="l" t="t" r="r" b="b"/>
            <a:pathLst>
              <a:path w="4229100" h="558800">
                <a:moveTo>
                  <a:pt x="0" y="0"/>
                </a:moveTo>
                <a:lnTo>
                  <a:pt x="4229099" y="0"/>
                </a:lnTo>
                <a:lnTo>
                  <a:pt x="4229099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AA159"/>
            </a:solidFill>
          </a:ln>
        </p:spPr>
        <p:txBody>
          <a:bodyPr wrap="square" lIns="0" tIns="0" rIns="0" bIns="0" rtlCol="0"/>
          <a:lstStyle/>
          <a:p>
            <a:endParaRPr>
              <a:latin typeface="Patua One" panose="020B0604020202020204" charset="0"/>
            </a:endParaRPr>
          </a:p>
        </p:txBody>
      </p:sp>
      <p:sp>
        <p:nvSpPr>
          <p:cNvPr id="32" name="object 17">
            <a:extLst>
              <a:ext uri="{FF2B5EF4-FFF2-40B4-BE49-F238E27FC236}">
                <a16:creationId xmlns:a16="http://schemas.microsoft.com/office/drawing/2014/main" id="{545A8B90-D770-4B1D-92CE-D2D79F4A53F4}"/>
              </a:ext>
            </a:extLst>
          </p:cNvPr>
          <p:cNvSpPr txBox="1"/>
          <p:nvPr/>
        </p:nvSpPr>
        <p:spPr>
          <a:xfrm>
            <a:off x="4553335" y="1999894"/>
            <a:ext cx="358088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ES" sz="105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{ </a:t>
            </a:r>
            <a:r>
              <a:rPr lang="es-ES" sz="1050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"NombreFruta"</a:t>
            </a:r>
            <a:r>
              <a:rPr lang="es-ES" sz="105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sz="1050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"Manzana"</a:t>
            </a:r>
            <a:r>
              <a:rPr lang="es-ES" sz="105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sz="1050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sz="105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sz="1050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20</a:t>
            </a:r>
            <a:r>
              <a:rPr lang="es-ES" sz="105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</a:t>
            </a:r>
          </a:p>
        </p:txBody>
      </p:sp>
      <p:grpSp>
        <p:nvGrpSpPr>
          <p:cNvPr id="33" name="object 18">
            <a:extLst>
              <a:ext uri="{FF2B5EF4-FFF2-40B4-BE49-F238E27FC236}">
                <a16:creationId xmlns:a16="http://schemas.microsoft.com/office/drawing/2014/main" id="{92834784-0E9F-4CA0-9FF6-866DA92338B8}"/>
              </a:ext>
            </a:extLst>
          </p:cNvPr>
          <p:cNvGrpSpPr/>
          <p:nvPr/>
        </p:nvGrpSpPr>
        <p:grpSpPr>
          <a:xfrm>
            <a:off x="4559100" y="1483505"/>
            <a:ext cx="3086100" cy="415929"/>
            <a:chOff x="5651436" y="2057399"/>
            <a:chExt cx="3086100" cy="533400"/>
          </a:xfrm>
          <a:solidFill>
            <a:srgbClr val="1AA159"/>
          </a:solidFill>
        </p:grpSpPr>
        <p:sp>
          <p:nvSpPr>
            <p:cNvPr id="34" name="object 19">
              <a:extLst>
                <a:ext uri="{FF2B5EF4-FFF2-40B4-BE49-F238E27FC236}">
                  <a16:creationId xmlns:a16="http://schemas.microsoft.com/office/drawing/2014/main" id="{2CB44755-1236-4055-8CDA-97F437F1855A}"/>
                </a:ext>
              </a:extLst>
            </p:cNvPr>
            <p:cNvSpPr/>
            <p:nvPr/>
          </p:nvSpPr>
          <p:spPr>
            <a:xfrm>
              <a:off x="5651436" y="2057399"/>
              <a:ext cx="3086100" cy="5334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>
                <a:latin typeface="Patua One" panose="020B0604020202020204" charset="0"/>
              </a:endParaRPr>
            </a:p>
          </p:txBody>
        </p:sp>
        <p:sp>
          <p:nvSpPr>
            <p:cNvPr id="35" name="object 20">
              <a:extLst>
                <a:ext uri="{FF2B5EF4-FFF2-40B4-BE49-F238E27FC236}">
                  <a16:creationId xmlns:a16="http://schemas.microsoft.com/office/drawing/2014/main" id="{2FDD0550-C568-435F-BBD5-07DEA32BCFB8}"/>
                </a:ext>
              </a:extLst>
            </p:cNvPr>
            <p:cNvSpPr/>
            <p:nvPr/>
          </p:nvSpPr>
          <p:spPr>
            <a:xfrm>
              <a:off x="5676836" y="2082799"/>
              <a:ext cx="889000" cy="4826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>
                <a:latin typeface="Patua One" panose="020B0604020202020204" charset="0"/>
              </a:endParaRPr>
            </a:p>
          </p:txBody>
        </p:sp>
        <p:sp>
          <p:nvSpPr>
            <p:cNvPr id="36" name="object 21">
              <a:extLst>
                <a:ext uri="{FF2B5EF4-FFF2-40B4-BE49-F238E27FC236}">
                  <a16:creationId xmlns:a16="http://schemas.microsoft.com/office/drawing/2014/main" id="{B48BC5D1-E367-406B-AC7A-1ADF4B589A5F}"/>
                </a:ext>
              </a:extLst>
            </p:cNvPr>
            <p:cNvSpPr/>
            <p:nvPr/>
          </p:nvSpPr>
          <p:spPr>
            <a:xfrm>
              <a:off x="5714936" y="2095499"/>
              <a:ext cx="2959099" cy="4064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>
                <a:latin typeface="Patua One" panose="020B0604020202020204" charset="0"/>
              </a:endParaRPr>
            </a:p>
          </p:txBody>
        </p:sp>
      </p:grpSp>
      <p:sp>
        <p:nvSpPr>
          <p:cNvPr id="37" name="object 22">
            <a:extLst>
              <a:ext uri="{FF2B5EF4-FFF2-40B4-BE49-F238E27FC236}">
                <a16:creationId xmlns:a16="http://schemas.microsoft.com/office/drawing/2014/main" id="{A73FFCB2-5938-40C3-B7DA-C0644BA95084}"/>
              </a:ext>
            </a:extLst>
          </p:cNvPr>
          <p:cNvSpPr txBox="1"/>
          <p:nvPr/>
        </p:nvSpPr>
        <p:spPr>
          <a:xfrm>
            <a:off x="4693942" y="1526751"/>
            <a:ext cx="1200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b</a:t>
            </a:r>
            <a:r>
              <a:rPr sz="1800" spc="-2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j</a:t>
            </a:r>
            <a:r>
              <a:rPr sz="1800" spc="-30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t</a:t>
            </a:r>
            <a:r>
              <a:rPr sz="1800" spc="-30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o</a:t>
            </a:r>
            <a:r>
              <a:rPr sz="1800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s</a:t>
            </a:r>
            <a:endParaRPr sz="1800">
              <a:latin typeface="Patua One" panose="020B0604020202020204" charset="0"/>
              <a:cs typeface="Franklin Gothic Book"/>
            </a:endParaRPr>
          </a:p>
        </p:txBody>
      </p:sp>
      <p:sp>
        <p:nvSpPr>
          <p:cNvPr id="38" name="object 23">
            <a:extLst>
              <a:ext uri="{FF2B5EF4-FFF2-40B4-BE49-F238E27FC236}">
                <a16:creationId xmlns:a16="http://schemas.microsoft.com/office/drawing/2014/main" id="{5D8B77EF-E68D-4728-B2BF-6F4F1DF4FA6C}"/>
              </a:ext>
            </a:extLst>
          </p:cNvPr>
          <p:cNvSpPr/>
          <p:nvPr/>
        </p:nvSpPr>
        <p:spPr>
          <a:xfrm>
            <a:off x="4413050" y="2594755"/>
            <a:ext cx="3861450" cy="1803400"/>
          </a:xfrm>
          <a:custGeom>
            <a:avLst/>
            <a:gdLst/>
            <a:ahLst/>
            <a:cxnLst/>
            <a:rect l="l" t="t" r="r" b="b"/>
            <a:pathLst>
              <a:path w="4229100" h="1803400">
                <a:moveTo>
                  <a:pt x="0" y="0"/>
                </a:moveTo>
                <a:lnTo>
                  <a:pt x="4229099" y="0"/>
                </a:lnTo>
                <a:lnTo>
                  <a:pt x="4229099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AA159"/>
            </a:solidFill>
          </a:ln>
        </p:spPr>
        <p:txBody>
          <a:bodyPr wrap="square" lIns="0" tIns="0" rIns="0" bIns="0" rtlCol="0"/>
          <a:lstStyle/>
          <a:p>
            <a:endParaRPr>
              <a:latin typeface="Patua One" panose="020B0604020202020204" charset="0"/>
            </a:endParaRPr>
          </a:p>
        </p:txBody>
      </p:sp>
      <p:sp>
        <p:nvSpPr>
          <p:cNvPr id="39" name="object 24">
            <a:extLst>
              <a:ext uri="{FF2B5EF4-FFF2-40B4-BE49-F238E27FC236}">
                <a16:creationId xmlns:a16="http://schemas.microsoft.com/office/drawing/2014/main" id="{1F5B6B23-72B1-450C-B222-1862BEDA3E10}"/>
              </a:ext>
            </a:extLst>
          </p:cNvPr>
          <p:cNvSpPr txBox="1"/>
          <p:nvPr/>
        </p:nvSpPr>
        <p:spPr>
          <a:xfrm>
            <a:off x="4518942" y="3034921"/>
            <a:ext cx="3755558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{</a:t>
            </a:r>
          </a:p>
          <a:p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</a:t>
            </a:r>
            <a:r>
              <a:rPr lang="es-ES" sz="1000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"Frutas"</a:t>
            </a:r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[</a:t>
            </a:r>
          </a:p>
          <a:p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{ </a:t>
            </a:r>
            <a:r>
              <a:rPr lang="es-ES" sz="1000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"NombreFruta"</a:t>
            </a:r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sz="1000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"Manzana"</a:t>
            </a:r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sz="1000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sz="1000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10</a:t>
            </a:r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},</a:t>
            </a:r>
          </a:p>
          <a:p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{ </a:t>
            </a:r>
            <a:r>
              <a:rPr lang="es-ES" sz="1000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"NombreFruta"</a:t>
            </a:r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sz="1000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"Pera"</a:t>
            </a:r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sz="1000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sz="1000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20</a:t>
            </a:r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},</a:t>
            </a:r>
          </a:p>
          <a:p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{ </a:t>
            </a:r>
            <a:r>
              <a:rPr lang="es-ES" sz="1000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"NombreFruta"</a:t>
            </a:r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sz="1000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"Naranja"</a:t>
            </a:r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sz="1000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sz="1000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30</a:t>
            </a:r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</a:t>
            </a:r>
          </a:p>
          <a:p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]</a:t>
            </a:r>
          </a:p>
          <a:p>
            <a:r>
              <a:rPr lang="es-ES" sz="10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</a:p>
        </p:txBody>
      </p:sp>
      <p:grpSp>
        <p:nvGrpSpPr>
          <p:cNvPr id="40" name="object 25">
            <a:extLst>
              <a:ext uri="{FF2B5EF4-FFF2-40B4-BE49-F238E27FC236}">
                <a16:creationId xmlns:a16="http://schemas.microsoft.com/office/drawing/2014/main" id="{93AB3CF2-90AD-49F3-9EC7-A4A8FAAEFA6C}"/>
              </a:ext>
            </a:extLst>
          </p:cNvPr>
          <p:cNvGrpSpPr/>
          <p:nvPr/>
        </p:nvGrpSpPr>
        <p:grpSpPr>
          <a:xfrm>
            <a:off x="4559100" y="2321705"/>
            <a:ext cx="3086100" cy="492503"/>
            <a:chOff x="5651436" y="2895599"/>
            <a:chExt cx="3086100" cy="520700"/>
          </a:xfrm>
          <a:solidFill>
            <a:srgbClr val="1AA159"/>
          </a:solidFill>
        </p:grpSpPr>
        <p:sp>
          <p:nvSpPr>
            <p:cNvPr id="41" name="object 26">
              <a:extLst>
                <a:ext uri="{FF2B5EF4-FFF2-40B4-BE49-F238E27FC236}">
                  <a16:creationId xmlns:a16="http://schemas.microsoft.com/office/drawing/2014/main" id="{C2281473-0F98-41DD-A050-A52ED72873D2}"/>
                </a:ext>
              </a:extLst>
            </p:cNvPr>
            <p:cNvSpPr/>
            <p:nvPr/>
          </p:nvSpPr>
          <p:spPr>
            <a:xfrm>
              <a:off x="5651436" y="2895599"/>
              <a:ext cx="3086100" cy="5207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>
                <a:latin typeface="Patua One" panose="020B0604020202020204" charset="0"/>
              </a:endParaRPr>
            </a:p>
          </p:txBody>
        </p:sp>
        <p:sp>
          <p:nvSpPr>
            <p:cNvPr id="42" name="object 27">
              <a:extLst>
                <a:ext uri="{FF2B5EF4-FFF2-40B4-BE49-F238E27FC236}">
                  <a16:creationId xmlns:a16="http://schemas.microsoft.com/office/drawing/2014/main" id="{77771344-4E02-4A18-B0CA-DCDA9C21AD8C}"/>
                </a:ext>
              </a:extLst>
            </p:cNvPr>
            <p:cNvSpPr/>
            <p:nvPr/>
          </p:nvSpPr>
          <p:spPr>
            <a:xfrm>
              <a:off x="5676836" y="2920999"/>
              <a:ext cx="787400" cy="4826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>
                <a:latin typeface="Patua One" panose="020B0604020202020204" charset="0"/>
              </a:endParaRPr>
            </a:p>
          </p:txBody>
        </p:sp>
        <p:sp>
          <p:nvSpPr>
            <p:cNvPr id="43" name="object 28">
              <a:extLst>
                <a:ext uri="{FF2B5EF4-FFF2-40B4-BE49-F238E27FC236}">
                  <a16:creationId xmlns:a16="http://schemas.microsoft.com/office/drawing/2014/main" id="{E69A5169-7CBE-4020-8874-B429D48BBE72}"/>
                </a:ext>
              </a:extLst>
            </p:cNvPr>
            <p:cNvSpPr/>
            <p:nvPr/>
          </p:nvSpPr>
          <p:spPr>
            <a:xfrm>
              <a:off x="5714936" y="2933699"/>
              <a:ext cx="2959099" cy="3937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>
                <a:latin typeface="Patua One" panose="020B0604020202020204" charset="0"/>
              </a:endParaRPr>
            </a:p>
          </p:txBody>
        </p:sp>
      </p:grpSp>
      <p:sp>
        <p:nvSpPr>
          <p:cNvPr id="46" name="object 29">
            <a:extLst>
              <a:ext uri="{FF2B5EF4-FFF2-40B4-BE49-F238E27FC236}">
                <a16:creationId xmlns:a16="http://schemas.microsoft.com/office/drawing/2014/main" id="{4B82E2C0-25AB-487F-B880-E26E08BE08F5}"/>
              </a:ext>
            </a:extLst>
          </p:cNvPr>
          <p:cNvSpPr txBox="1"/>
          <p:nvPr/>
        </p:nvSpPr>
        <p:spPr>
          <a:xfrm>
            <a:off x="4736645" y="2416562"/>
            <a:ext cx="103619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rr</a:t>
            </a:r>
            <a:r>
              <a:rPr sz="1800" spc="-4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y</a:t>
            </a:r>
            <a:r>
              <a:rPr sz="1800" dirty="0">
                <a:solidFill>
                  <a:srgbClr val="FFFFFF"/>
                </a:solidFill>
                <a:latin typeface="Patua One" panose="020B0604020202020204" charset="0"/>
                <a:cs typeface="Franklin Gothic Book"/>
              </a:rPr>
              <a:t>s</a:t>
            </a:r>
            <a:endParaRPr sz="1800">
              <a:latin typeface="Patua One" panose="020B0604020202020204" charset="0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820490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4137250" y="-3943376"/>
            <a:ext cx="602700" cy="8877202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890044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Formatos para envío y recepción de la información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97CC7C-C545-4A26-B090-783DB4436C57}"/>
              </a:ext>
            </a:extLst>
          </p:cNvPr>
          <p:cNvSpPr txBox="1"/>
          <p:nvPr/>
        </p:nvSpPr>
        <p:spPr>
          <a:xfrm>
            <a:off x="83450" y="802849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JSON</a:t>
            </a:r>
            <a:endParaRPr lang="es-ES" sz="2000">
              <a:solidFill>
                <a:srgbClr val="121867"/>
              </a:solidFill>
              <a:latin typeface="Patua One" panose="020B0604020202020204" charset="0"/>
              <a:cs typeface="Franklin Gothic Book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B03878D-5D3D-43A4-8C27-99F25B734A3C}"/>
              </a:ext>
            </a:extLst>
          </p:cNvPr>
          <p:cNvSpPr txBox="1"/>
          <p:nvPr/>
        </p:nvSpPr>
        <p:spPr>
          <a:xfrm>
            <a:off x="1146204" y="979307"/>
            <a:ext cx="70441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{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"Fruteria"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[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{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"Fruta"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[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  {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"Manzana"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10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},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  {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"Pera"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20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},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  {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"Naranja"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30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]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},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{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"Verdura"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[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  {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"Lechuga"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80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},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  {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"Tomate"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15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},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  {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"Pepino"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50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]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}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]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9702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4137250" y="-3943376"/>
            <a:ext cx="602700" cy="8877202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890044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Formatos para envío y recepción de la información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97CC7C-C545-4A26-B090-783DB4436C57}"/>
              </a:ext>
            </a:extLst>
          </p:cNvPr>
          <p:cNvSpPr txBox="1"/>
          <p:nvPr/>
        </p:nvSpPr>
        <p:spPr>
          <a:xfrm>
            <a:off x="83450" y="2514331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JSON</a:t>
            </a:r>
            <a:endParaRPr lang="es-ES" sz="2000">
              <a:solidFill>
                <a:srgbClr val="121867"/>
              </a:solidFill>
              <a:latin typeface="Patua One" panose="020B0604020202020204" charset="0"/>
              <a:cs typeface="Franklin Gothic Book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B03878D-5D3D-43A4-8C27-99F25B734A3C}"/>
              </a:ext>
            </a:extLst>
          </p:cNvPr>
          <p:cNvSpPr txBox="1"/>
          <p:nvPr/>
        </p:nvSpPr>
        <p:spPr>
          <a:xfrm>
            <a:off x="409772" y="929282"/>
            <a:ext cx="70441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{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"Fruteria"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[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{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"Fruta"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[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  {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"Manzana"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10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},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  {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"Pera"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20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},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  {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"Naranja"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30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]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},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{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"Verdura"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[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  {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"Lechuga"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80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},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  {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"Tomate"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15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},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  {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"Nombre"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"Pepino"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s-ES" b="0">
                <a:solidFill>
                  <a:srgbClr val="0451A5"/>
                </a:solidFill>
                <a:effectLst/>
                <a:latin typeface="JetBrains Mono" panose="020B0509020102050004" pitchFamily="49" charset="0"/>
              </a:rPr>
              <a:t>"Cantidad"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es-ES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50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}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  ]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}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]</a:t>
            </a:r>
          </a:p>
          <a:p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94FDD22-5120-4E97-9670-59973D506E39}"/>
              </a:ext>
            </a:extLst>
          </p:cNvPr>
          <p:cNvSpPr/>
          <p:nvPr/>
        </p:nvSpPr>
        <p:spPr>
          <a:xfrm>
            <a:off x="5715000" y="850875"/>
            <a:ext cx="3429000" cy="3263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03B39B4-D2D8-472D-85EF-00987D44ADC8}"/>
              </a:ext>
            </a:extLst>
          </p:cNvPr>
          <p:cNvSpPr txBox="1"/>
          <p:nvPr/>
        </p:nvSpPr>
        <p:spPr>
          <a:xfrm>
            <a:off x="6152787" y="4179581"/>
            <a:ext cx="1309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spc="-1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JSON Viewer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43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4137250" y="-3943376"/>
            <a:ext cx="602700" cy="8877202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890044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Formatos para envío y recepción de la información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934DD69-4AE3-492C-8ACB-E55CC834549C}"/>
              </a:ext>
            </a:extLst>
          </p:cNvPr>
          <p:cNvSpPr txBox="1"/>
          <p:nvPr/>
        </p:nvSpPr>
        <p:spPr>
          <a:xfrm>
            <a:off x="175125" y="1365306"/>
            <a:ext cx="879375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171450" indent="-285750"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s-ES" spc="-10">
                <a:latin typeface="Patua One" panose="020B0604020202020204" charset="0"/>
                <a:cs typeface="Franklin Gothic Book"/>
              </a:rPr>
              <a:t>En</a:t>
            </a:r>
            <a:r>
              <a:rPr lang="es-ES" spc="-25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la</a:t>
            </a:r>
            <a:r>
              <a:rPr lang="es-ES" spc="-5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función</a:t>
            </a:r>
            <a:r>
              <a:rPr lang="es-ES" spc="-125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iniciar()</a:t>
            </a:r>
            <a:r>
              <a:rPr lang="es-ES" spc="-100"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latin typeface="Patua One" panose="020B0604020202020204" charset="0"/>
                <a:cs typeface="Franklin Gothic Book"/>
              </a:rPr>
              <a:t>solicitamos</a:t>
            </a:r>
            <a:r>
              <a:rPr lang="es-ES" spc="-125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que</a:t>
            </a:r>
            <a:r>
              <a:rPr lang="es-ES" spc="-100"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latin typeface="Patua One" panose="020B0604020202020204" charset="0"/>
                <a:cs typeface="Franklin Gothic Book"/>
              </a:rPr>
              <a:t>cargue,</a:t>
            </a:r>
            <a:r>
              <a:rPr lang="es-ES" spc="-150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de</a:t>
            </a:r>
            <a:r>
              <a:rPr lang="es-ES" spc="-95"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latin typeface="Patua One" panose="020B0604020202020204" charset="0"/>
                <a:cs typeface="Franklin Gothic Book"/>
              </a:rPr>
              <a:t>manera</a:t>
            </a:r>
            <a:r>
              <a:rPr lang="es-ES" spc="-110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asíncrona,</a:t>
            </a:r>
            <a:r>
              <a:rPr lang="es-ES" spc="-150"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latin typeface="Patua One" panose="020B0604020202020204" charset="0"/>
                <a:cs typeface="Franklin Gothic Book"/>
              </a:rPr>
              <a:t>el</a:t>
            </a:r>
            <a:r>
              <a:rPr lang="es-ES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fichero</a:t>
            </a:r>
            <a:r>
              <a:rPr lang="es-ES" spc="-100">
                <a:latin typeface="Patua One" panose="020B0604020202020204" charset="0"/>
                <a:cs typeface="Franklin Gothic Book"/>
              </a:rPr>
              <a:t> </a:t>
            </a:r>
            <a:r>
              <a:rPr lang="es-ES" spc="-25">
                <a:latin typeface="Patua One" panose="020B0604020202020204" charset="0"/>
                <a:cs typeface="Franklin Gothic Book"/>
              </a:rPr>
              <a:t>PHP</a:t>
            </a:r>
            <a:r>
              <a:rPr lang="es-ES" spc="-45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que</a:t>
            </a:r>
            <a:r>
              <a:rPr lang="es-ES" spc="-100"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latin typeface="Patua One" panose="020B0604020202020204" charset="0"/>
                <a:cs typeface="Franklin Gothic Book"/>
              </a:rPr>
              <a:t>devuelve</a:t>
            </a:r>
            <a:r>
              <a:rPr lang="es-ES" spc="-95"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latin typeface="Patua One" panose="020B0604020202020204" charset="0"/>
                <a:cs typeface="Franklin Gothic Book"/>
              </a:rPr>
              <a:t>los</a:t>
            </a:r>
            <a:r>
              <a:rPr lang="es-ES" spc="-125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datos  </a:t>
            </a:r>
            <a:r>
              <a:rPr lang="es-ES" spc="5">
                <a:latin typeface="Patua One" panose="020B0604020202020204" charset="0"/>
                <a:cs typeface="Franklin Gothic Book"/>
              </a:rPr>
              <a:t>XML. </a:t>
            </a:r>
            <a:r>
              <a:rPr lang="es-ES" spc="-15">
                <a:latin typeface="Patua One" panose="020B0604020202020204" charset="0"/>
                <a:cs typeface="Franklin Gothic Book"/>
              </a:rPr>
              <a:t>Para </a:t>
            </a:r>
            <a:r>
              <a:rPr lang="es-ES" spc="5">
                <a:latin typeface="Patua One" panose="020B0604020202020204" charset="0"/>
                <a:cs typeface="Franklin Gothic Book"/>
              </a:rPr>
              <a:t>ello</a:t>
            </a:r>
            <a:r>
              <a:rPr lang="es-ES" spc="-170"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latin typeface="Patua One" panose="020B0604020202020204" charset="0"/>
                <a:cs typeface="Franklin Gothic Book"/>
              </a:rPr>
              <a:t>usamos:</a:t>
            </a:r>
            <a:endParaRPr lang="es-ES">
              <a:latin typeface="Patua One" panose="020B0604020202020204" charset="0"/>
              <a:cs typeface="Franklin Gothic Book"/>
            </a:endParaRPr>
          </a:p>
          <a:p>
            <a:r>
              <a:rPr lang="es-ES" spc="-10">
                <a:latin typeface="Patua One" panose="020B0604020202020204" charset="0"/>
                <a:cs typeface="Franklin Gothic Book"/>
              </a:rPr>
              <a:t>            </a:t>
            </a:r>
            <a:r>
              <a:rPr lang="es-ES" b="0">
                <a:solidFill>
                  <a:srgbClr val="795E26"/>
                </a:solidFill>
                <a:effectLst/>
                <a:latin typeface="JetBrains Mono" panose="020B0509020102050004" pitchFamily="49" charset="0"/>
              </a:rPr>
              <a:t>cargarAsync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lang="es-ES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"fichero.php"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);</a:t>
            </a:r>
          </a:p>
          <a:p>
            <a:pPr marL="285750" marR="12700" indent="-285750"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s-ES">
                <a:latin typeface="Patua One" panose="020B0604020202020204" charset="0"/>
                <a:cs typeface="Franklin Gothic Book"/>
              </a:rPr>
              <a:t>Al</a:t>
            </a:r>
            <a:r>
              <a:rPr lang="es-ES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recibir</a:t>
            </a:r>
            <a:r>
              <a:rPr lang="es-ES" spc="-45"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latin typeface="Patua One" panose="020B0604020202020204" charset="0"/>
                <a:cs typeface="Franklin Gothic Book"/>
              </a:rPr>
              <a:t>datos</a:t>
            </a:r>
            <a:r>
              <a:rPr lang="es-ES" spc="-120"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latin typeface="Patua One" panose="020B0604020202020204" charset="0"/>
                <a:cs typeface="Franklin Gothic Book"/>
              </a:rPr>
              <a:t>en</a:t>
            </a:r>
            <a:r>
              <a:rPr lang="es-ES" spc="-120"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latin typeface="Patua One" panose="020B0604020202020204" charset="0"/>
                <a:cs typeface="Franklin Gothic Book"/>
              </a:rPr>
              <a:t>formato</a:t>
            </a:r>
            <a:r>
              <a:rPr lang="es-ES" spc="-100"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latin typeface="Patua One" panose="020B0604020202020204" charset="0"/>
                <a:cs typeface="Franklin Gothic Book"/>
              </a:rPr>
              <a:t>JSON</a:t>
            </a:r>
            <a:r>
              <a:rPr lang="es-ES" spc="-70"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latin typeface="Patua One" panose="020B0604020202020204" charset="0"/>
                <a:cs typeface="Franklin Gothic Book"/>
              </a:rPr>
              <a:t>debemos</a:t>
            </a:r>
            <a:r>
              <a:rPr lang="es-ES" spc="-125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hacer</a:t>
            </a:r>
            <a:r>
              <a:rPr lang="es-ES" spc="-150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la</a:t>
            </a:r>
            <a:r>
              <a:rPr lang="es-ES" spc="-105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solicitud</a:t>
            </a:r>
            <a:r>
              <a:rPr lang="es-ES" spc="-120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con</a:t>
            </a:r>
            <a:r>
              <a:rPr lang="es-ES" spc="-20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la</a:t>
            </a:r>
            <a:r>
              <a:rPr lang="es-ES" spc="-105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propiedad</a:t>
            </a:r>
            <a:r>
              <a:rPr lang="es-ES" spc="-120"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latin typeface="Patua One" panose="020B0604020202020204" charset="0"/>
                <a:cs typeface="Franklin Gothic Book"/>
              </a:rPr>
              <a:t>.responseText</a:t>
            </a:r>
            <a:r>
              <a:rPr lang="es-ES" spc="-125"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latin typeface="Patua One" panose="020B0604020202020204" charset="0"/>
                <a:cs typeface="Franklin Gothic Book"/>
              </a:rPr>
              <a:t>del</a:t>
            </a:r>
            <a:r>
              <a:rPr lang="es-ES" spc="-114"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latin typeface="Patua One" panose="020B0604020202020204" charset="0"/>
                <a:cs typeface="Franklin Gothic Book"/>
              </a:rPr>
              <a:t>objeto</a:t>
            </a:r>
            <a:r>
              <a:rPr lang="es-ES" spc="-90"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latin typeface="Patua One" panose="020B0604020202020204" charset="0"/>
                <a:cs typeface="Franklin Gothic Book"/>
              </a:rPr>
              <a:t>XHR</a:t>
            </a:r>
            <a:r>
              <a:rPr lang="es-ES" spc="-120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y  la</a:t>
            </a:r>
            <a:r>
              <a:rPr lang="es-ES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latin typeface="Patua One" panose="020B0604020202020204" charset="0"/>
                <a:cs typeface="Franklin Gothic Book"/>
              </a:rPr>
              <a:t>parseamos</a:t>
            </a:r>
            <a:r>
              <a:rPr lang="es-ES" spc="-130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con</a:t>
            </a:r>
            <a:r>
              <a:rPr lang="es-ES" spc="-130"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latin typeface="Patua One" panose="020B0604020202020204" charset="0"/>
                <a:cs typeface="Franklin Gothic Book"/>
              </a:rPr>
              <a:t>JSON.parse</a:t>
            </a:r>
            <a:r>
              <a:rPr lang="es-ES" spc="-105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teniendo</a:t>
            </a:r>
            <a:r>
              <a:rPr lang="es-ES" spc="-105"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latin typeface="Patua One" panose="020B0604020202020204" charset="0"/>
                <a:cs typeface="Franklin Gothic Book"/>
              </a:rPr>
              <a:t>en</a:t>
            </a:r>
            <a:r>
              <a:rPr lang="es-ES" spc="-130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cuenta</a:t>
            </a:r>
            <a:r>
              <a:rPr lang="es-ES" spc="-114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que</a:t>
            </a:r>
            <a:r>
              <a:rPr lang="es-ES" spc="-105"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latin typeface="Patua One" panose="020B0604020202020204" charset="0"/>
                <a:cs typeface="Franklin Gothic Book"/>
              </a:rPr>
              <a:t>devolverá</a:t>
            </a:r>
            <a:r>
              <a:rPr lang="es-ES" spc="-110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un</a:t>
            </a:r>
            <a:r>
              <a:rPr lang="es-ES" spc="-140">
                <a:latin typeface="Patua One" panose="020B0604020202020204" charset="0"/>
                <a:cs typeface="Franklin Gothic Book"/>
              </a:rPr>
              <a:t> </a:t>
            </a:r>
            <a:r>
              <a:rPr lang="es-ES" spc="-30">
                <a:latin typeface="Patua One" panose="020B0604020202020204" charset="0"/>
                <a:cs typeface="Franklin Gothic Book"/>
              </a:rPr>
              <a:t>array.</a:t>
            </a:r>
            <a:endParaRPr lang="es-ES">
              <a:latin typeface="Patua One" panose="020B0604020202020204" charset="0"/>
              <a:cs typeface="Franklin Gothic Book"/>
            </a:endParaRPr>
          </a:p>
          <a:p>
            <a:r>
              <a:rPr lang="es-ES">
                <a:latin typeface="Patua One" panose="020B0604020202020204" charset="0"/>
                <a:cs typeface="Franklin Gothic Book"/>
              </a:rPr>
              <a:t>            </a:t>
            </a:r>
            <a:r>
              <a:rPr lang="es-ES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resultados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s-ES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JSON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lang="es-ES" b="0">
                <a:solidFill>
                  <a:srgbClr val="795E26"/>
                </a:solidFill>
                <a:effectLst/>
                <a:latin typeface="JetBrains Mono" panose="020B0509020102050004" pitchFamily="49" charset="0"/>
              </a:rPr>
              <a:t>parse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lang="es-ES" b="0">
                <a:solidFill>
                  <a:srgbClr val="0000FF"/>
                </a:solidFill>
                <a:effectLst/>
                <a:latin typeface="JetBrains Mono" panose="020B0509020102050004" pitchFamily="49" charset="0"/>
              </a:rPr>
              <a:t>this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lang="es-ES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responseText</a:t>
            </a:r>
            <a:r>
              <a:rPr lang="es-ES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s-ES" spc="-10">
                <a:latin typeface="Patua One" panose="020B0604020202020204" charset="0"/>
                <a:cs typeface="Franklin Gothic Book"/>
              </a:rPr>
              <a:t>En</a:t>
            </a:r>
            <a:r>
              <a:rPr lang="es-ES" spc="-30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la</a:t>
            </a:r>
            <a:r>
              <a:rPr lang="es-ES" spc="-10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función</a:t>
            </a:r>
            <a:r>
              <a:rPr lang="es-ES" spc="-125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estadoPetición</a:t>
            </a:r>
            <a:r>
              <a:rPr lang="es-ES" spc="-130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realizamos</a:t>
            </a:r>
            <a:r>
              <a:rPr lang="es-ES" spc="-125"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latin typeface="Patua One" panose="020B0604020202020204" charset="0"/>
                <a:cs typeface="Franklin Gothic Book"/>
              </a:rPr>
              <a:t>el</a:t>
            </a:r>
            <a:r>
              <a:rPr lang="es-ES" spc="-125"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latin typeface="Patua One" panose="020B0604020202020204" charset="0"/>
                <a:cs typeface="Franklin Gothic Book"/>
              </a:rPr>
              <a:t>procesamiento</a:t>
            </a:r>
            <a:r>
              <a:rPr lang="es-ES" spc="-100"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latin typeface="Patua One" panose="020B0604020202020204" charset="0"/>
                <a:cs typeface="Franklin Gothic Book"/>
              </a:rPr>
              <a:t>del</a:t>
            </a:r>
            <a:r>
              <a:rPr lang="es-ES" spc="-125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JSON.</a:t>
            </a:r>
            <a:r>
              <a:rPr lang="es-ES" spc="-150"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latin typeface="Patua One" panose="020B0604020202020204" charset="0"/>
                <a:cs typeface="Franklin Gothic Book"/>
              </a:rPr>
              <a:t>Para</a:t>
            </a:r>
            <a:r>
              <a:rPr lang="es-ES" spc="-114"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latin typeface="Patua One" panose="020B0604020202020204" charset="0"/>
                <a:cs typeface="Franklin Gothic Book"/>
              </a:rPr>
              <a:t>el</a:t>
            </a:r>
            <a:r>
              <a:rPr lang="es-ES" spc="-20"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latin typeface="Patua One" panose="020B0604020202020204" charset="0"/>
                <a:cs typeface="Franklin Gothic Book"/>
              </a:rPr>
              <a:t>ejemplo</a:t>
            </a:r>
            <a:r>
              <a:rPr lang="es-ES" spc="-100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de</a:t>
            </a:r>
            <a:r>
              <a:rPr lang="es-ES" spc="-105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las</a:t>
            </a:r>
            <a:r>
              <a:rPr lang="es-ES" spc="-125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frutas:</a:t>
            </a:r>
            <a:endParaRPr lang="es-ES">
              <a:latin typeface="Patua One" panose="020B0604020202020204" charset="0"/>
              <a:cs typeface="Franklin Gothic Book"/>
            </a:endParaRPr>
          </a:p>
          <a:p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     texto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s-ES" sz="1200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"&lt;table border=1&gt;&lt;tr&gt;&lt;th&gt;Fruta&lt;/th&gt;&lt;th&gt;Cantidad&lt;/th&gt;&lt;/tr&gt;"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;</a:t>
            </a:r>
          </a:p>
          <a:p>
            <a:r>
              <a:rPr lang="es-ES" sz="1200" b="0">
                <a:solidFill>
                  <a:srgbClr val="0000FF"/>
                </a:solidFill>
                <a:effectLst/>
                <a:latin typeface="JetBrains Mono" panose="020B0509020102050004" pitchFamily="49" charset="0"/>
              </a:rPr>
              <a:t>     let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frutas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mijson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lang="es-ES" sz="1200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].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Fruta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;</a:t>
            </a:r>
          </a:p>
          <a:p>
            <a:r>
              <a:rPr lang="es-ES" sz="1200" b="0">
                <a:solidFill>
                  <a:srgbClr val="AF00DB"/>
                </a:solidFill>
                <a:effectLst/>
                <a:latin typeface="JetBrains Mono" panose="020B0509020102050004" pitchFamily="49" charset="0"/>
              </a:rPr>
              <a:t>     for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(</a:t>
            </a:r>
            <a:r>
              <a:rPr lang="es-ES" sz="1200" b="0">
                <a:solidFill>
                  <a:srgbClr val="0000FF"/>
                </a:solidFill>
                <a:effectLst/>
                <a:latin typeface="JetBrains Mono" panose="020B0509020102050004" pitchFamily="49" charset="0"/>
              </a:rPr>
              <a:t>let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i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s-ES" sz="1200" b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; 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i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&lt; 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frutas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length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; 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i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++) {</a:t>
            </a:r>
          </a:p>
          <a:p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  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fruta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frutas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i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];</a:t>
            </a:r>
          </a:p>
          <a:p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  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texto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+= </a:t>
            </a:r>
            <a:r>
              <a:rPr lang="es-ES" sz="1200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"&lt;tr&gt;&lt;td&gt;"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+ 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fruta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Nombre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+ </a:t>
            </a:r>
            <a:r>
              <a:rPr lang="es-ES" sz="1200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"&lt;/td&gt;&lt;td&gt;"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+ 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fruta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Cantidad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+ </a:t>
            </a:r>
            <a:r>
              <a:rPr lang="es-ES" sz="1200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"&lt;/td&gt;&lt;/tr&gt;"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;</a:t>
            </a:r>
          </a:p>
          <a:p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    }</a:t>
            </a:r>
          </a:p>
          <a:p>
            <a:r>
              <a:rPr lang="es-ES" sz="1200" b="0">
                <a:solidFill>
                  <a:srgbClr val="001080"/>
                </a:solidFill>
                <a:effectLst/>
                <a:latin typeface="JetBrains Mono" panose="020B0509020102050004" pitchFamily="49" charset="0"/>
              </a:rPr>
              <a:t>     texto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+= </a:t>
            </a:r>
            <a:r>
              <a:rPr lang="es-ES" sz="1200" b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"&lt;/table&gt;"</a:t>
            </a:r>
            <a:r>
              <a:rPr lang="es-ES" sz="12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;</a:t>
            </a:r>
          </a:p>
          <a:p>
            <a:pPr marL="285750" marR="5080" indent="-285750">
              <a:buClrTx/>
              <a:buFont typeface="Arial" panose="020B0604020202020204" pitchFamily="34" charset="0"/>
              <a:buChar char="•"/>
              <a:tabLst>
                <a:tab pos="190500" algn="l"/>
              </a:tabLst>
            </a:pPr>
            <a:r>
              <a:rPr lang="es-ES" spc="-10">
                <a:latin typeface="Patua One" panose="020B0604020202020204" charset="0"/>
                <a:cs typeface="Franklin Gothic Book"/>
              </a:rPr>
              <a:t>En</a:t>
            </a:r>
            <a:r>
              <a:rPr lang="es-ES" spc="-20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caso</a:t>
            </a:r>
            <a:r>
              <a:rPr lang="es-ES" spc="-100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de</a:t>
            </a:r>
            <a:r>
              <a:rPr lang="es-ES" spc="10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que</a:t>
            </a:r>
            <a:r>
              <a:rPr lang="es-ES" spc="-100">
                <a:latin typeface="Patua One" panose="020B0604020202020204" charset="0"/>
                <a:cs typeface="Franklin Gothic Book"/>
              </a:rPr>
              <a:t> </a:t>
            </a:r>
            <a:r>
              <a:rPr lang="es-ES" spc="-10">
                <a:latin typeface="Patua One" panose="020B0604020202020204" charset="0"/>
                <a:cs typeface="Franklin Gothic Book"/>
              </a:rPr>
              <a:t>haya</a:t>
            </a:r>
            <a:r>
              <a:rPr lang="es-ES">
                <a:latin typeface="Patua One" panose="020B0604020202020204" charset="0"/>
                <a:cs typeface="Franklin Gothic Book"/>
              </a:rPr>
              <a:t> </a:t>
            </a:r>
            <a:r>
              <a:rPr lang="es-ES" spc="10">
                <a:latin typeface="Patua One" panose="020B0604020202020204" charset="0"/>
                <a:cs typeface="Franklin Gothic Book"/>
              </a:rPr>
              <a:t>elementos</a:t>
            </a:r>
            <a:r>
              <a:rPr lang="es-ES" spc="-125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que</a:t>
            </a:r>
            <a:r>
              <a:rPr lang="es-ES" spc="-95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puedan</a:t>
            </a:r>
            <a:r>
              <a:rPr lang="es-ES" spc="-125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estar</a:t>
            </a:r>
            <a:r>
              <a:rPr lang="es-ES" spc="-150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vacíos,</a:t>
            </a:r>
            <a:r>
              <a:rPr lang="es-ES" spc="-145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debemos</a:t>
            </a:r>
            <a:r>
              <a:rPr lang="es-ES" spc="-125">
                <a:latin typeface="Patua One" panose="020B0604020202020204" charset="0"/>
                <a:cs typeface="Franklin Gothic Book"/>
              </a:rPr>
              <a:t> </a:t>
            </a:r>
            <a:r>
              <a:rPr lang="es-ES" spc="5">
                <a:latin typeface="Patua One" panose="020B0604020202020204" charset="0"/>
                <a:cs typeface="Franklin Gothic Book"/>
              </a:rPr>
              <a:t>utilizar</a:t>
            </a:r>
            <a:r>
              <a:rPr lang="es-ES" spc="-150">
                <a:latin typeface="Patua One" panose="020B0604020202020204" charset="0"/>
                <a:cs typeface="Franklin Gothic Book"/>
              </a:rPr>
              <a:t> </a:t>
            </a:r>
            <a:r>
              <a:rPr lang="es-ES" spc="-15">
                <a:latin typeface="Patua One" panose="020B0604020202020204" charset="0"/>
                <a:cs typeface="Franklin Gothic Book"/>
              </a:rPr>
              <a:t>try-catch</a:t>
            </a:r>
            <a:r>
              <a:rPr lang="es-ES" spc="-120">
                <a:latin typeface="Patua One" panose="020B0604020202020204" charset="0"/>
                <a:cs typeface="Franklin Gothic Book"/>
              </a:rPr>
              <a:t> </a:t>
            </a:r>
            <a:r>
              <a:rPr lang="es-ES" spc="-5">
                <a:latin typeface="Patua One" panose="020B0604020202020204" charset="0"/>
                <a:cs typeface="Franklin Gothic Book"/>
              </a:rPr>
              <a:t>para </a:t>
            </a:r>
            <a:r>
              <a:rPr lang="es-ES" spc="5">
                <a:latin typeface="Patua One" panose="020B0604020202020204" charset="0"/>
                <a:cs typeface="Franklin Gothic Book"/>
              </a:rPr>
              <a:t>evitar</a:t>
            </a:r>
            <a:r>
              <a:rPr lang="es-ES" spc="-150">
                <a:latin typeface="Patua One" panose="020B0604020202020204" charset="0"/>
                <a:cs typeface="Franklin Gothic Book"/>
              </a:rPr>
              <a:t> </a:t>
            </a:r>
            <a:r>
              <a:rPr lang="es-ES">
                <a:latin typeface="Patua One" panose="020B0604020202020204" charset="0"/>
                <a:cs typeface="Franklin Gothic Book"/>
              </a:rPr>
              <a:t>excepciones</a:t>
            </a:r>
            <a:r>
              <a:rPr lang="es-ES" spc="-120">
                <a:latin typeface="Patua One" panose="020B0604020202020204" charset="0"/>
                <a:cs typeface="Franklin Gothic Book"/>
              </a:rPr>
              <a:t> </a:t>
            </a:r>
            <a:r>
              <a:rPr lang="es-ES" spc="-40">
                <a:latin typeface="Patua One" panose="020B0604020202020204" charset="0"/>
                <a:cs typeface="Franklin Gothic Book"/>
              </a:rPr>
              <a:t>en  </a:t>
            </a:r>
            <a:r>
              <a:rPr lang="es-ES">
                <a:latin typeface="Patua One" panose="020B0604020202020204" charset="0"/>
                <a:cs typeface="Franklin Gothic Book"/>
              </a:rPr>
              <a:t>Javascript.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9F9DB4D-7312-4A72-AC86-D8E583DF1258}"/>
              </a:ext>
            </a:extLst>
          </p:cNvPr>
          <p:cNvSpPr txBox="1"/>
          <p:nvPr/>
        </p:nvSpPr>
        <p:spPr>
          <a:xfrm>
            <a:off x="83450" y="819290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Recepción de datos en formato JSON</a:t>
            </a:r>
            <a:endParaRPr lang="es-ES" sz="2000">
              <a:solidFill>
                <a:srgbClr val="121867"/>
              </a:solidFill>
              <a:latin typeface="Patua One" panose="020B0604020202020204" charset="0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843162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4137250" y="-3943376"/>
            <a:ext cx="602700" cy="8877202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890044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Formatos para envío y recepción de la información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934DD69-4AE3-492C-8ACB-E55CC834549C}"/>
              </a:ext>
            </a:extLst>
          </p:cNvPr>
          <p:cNvSpPr txBox="1"/>
          <p:nvPr/>
        </p:nvSpPr>
        <p:spPr>
          <a:xfrm>
            <a:off x="175125" y="1365306"/>
            <a:ext cx="87937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510"/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Crea</a:t>
            </a:r>
            <a:r>
              <a:rPr lang="es-ES" sz="1800" spc="-3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archivo</a:t>
            </a:r>
            <a:r>
              <a:rPr lang="es-ES" sz="1800" spc="-114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json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equivalente</a:t>
            </a:r>
            <a:r>
              <a:rPr lang="es-ES" sz="1800" spc="-114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al</a:t>
            </a:r>
            <a:r>
              <a:rPr lang="es-ES" sz="1800" spc="-6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XML</a:t>
            </a:r>
            <a:r>
              <a:rPr lang="es-ES" sz="1800" spc="-10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creaste</a:t>
            </a:r>
            <a:r>
              <a:rPr lang="es-ES" sz="1800" spc="-114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6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ejercicio</a:t>
            </a:r>
            <a:r>
              <a:rPr lang="es-ES" sz="1800" spc="-114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anterior</a:t>
            </a:r>
            <a:r>
              <a:rPr lang="es-ES" sz="1800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y</a:t>
            </a:r>
            <a:r>
              <a:rPr lang="es-ES" sz="1800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comprueba</a:t>
            </a:r>
            <a:r>
              <a:rPr lang="es-ES" sz="1800" spc="-1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su</a:t>
            </a:r>
            <a:r>
              <a:rPr lang="es-ES" sz="1800" spc="-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funcionamiento</a:t>
            </a:r>
            <a:r>
              <a:rPr lang="es-ES" sz="1800" spc="-114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JSON 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Viewer</a:t>
            </a:r>
            <a:r>
              <a:rPr lang="es-ES" sz="1800" spc="-114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(</a:t>
            </a:r>
            <a:r>
              <a:rPr lang="es-ES" sz="1800" u="sng" spc="-10">
                <a:solidFill>
                  <a:srgbClr val="1155CC"/>
                </a:solidFill>
                <a:uFill>
                  <a:solidFill>
                    <a:srgbClr val="EE7B08"/>
                  </a:solidFill>
                </a:uFill>
                <a:latin typeface="Patua One" panose="020B0604020202020204" charset="0"/>
                <a:cs typeface="Franklin Gothic Boo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http://jsonviewer.stack.hu/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).</a:t>
            </a:r>
            <a:endParaRPr lang="es-ES" sz="18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endParaRPr lang="es-ES" sz="18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 marR="5080"/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Basándote</a:t>
            </a:r>
            <a:r>
              <a:rPr lang="es-ES" sz="1800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ejemplo</a:t>
            </a:r>
            <a:r>
              <a:rPr lang="es-ES" sz="1800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 sz="1800" spc="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</a:t>
            </a:r>
            <a:r>
              <a:rPr lang="es-ES" sz="1800" spc="-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frutería,</a:t>
            </a:r>
            <a:r>
              <a:rPr lang="es-ES" sz="1800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procesa</a:t>
            </a:r>
            <a:r>
              <a:rPr lang="es-ES" sz="1800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7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JSON</a:t>
            </a:r>
            <a:r>
              <a:rPr lang="es-ES" sz="1800" spc="-9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manera</a:t>
            </a:r>
            <a:r>
              <a:rPr lang="es-ES" sz="1800" spc="-1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obtengas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7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mismo</a:t>
            </a:r>
            <a:r>
              <a:rPr lang="es-ES" sz="1800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resultado</a:t>
            </a:r>
            <a:r>
              <a:rPr lang="es-ES" sz="1800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obtuviste</a:t>
            </a:r>
            <a:r>
              <a:rPr lang="es-ES" sz="1800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 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ejercicio</a:t>
            </a:r>
            <a:r>
              <a:rPr lang="es-ES" sz="1800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anterior</a:t>
            </a:r>
            <a:r>
              <a:rPr lang="es-ES" sz="1800" spc="-1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(la</a:t>
            </a:r>
            <a:r>
              <a:rPr lang="es-ES" sz="1800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tabla</a:t>
            </a:r>
            <a:r>
              <a:rPr lang="es-ES" sz="1800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las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series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las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especificaciones</a:t>
            </a:r>
            <a:r>
              <a:rPr lang="es-ES" sz="1800" spc="-1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dadas).</a:t>
            </a:r>
            <a:endParaRPr lang="es-ES" sz="18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endParaRPr lang="es-ES" sz="18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Recuerda</a:t>
            </a:r>
            <a:r>
              <a:rPr lang="es-ES" sz="1800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solamente</a:t>
            </a:r>
            <a:r>
              <a:rPr lang="es-ES" sz="1800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tendrás</a:t>
            </a:r>
            <a:r>
              <a:rPr lang="es-ES" sz="1800" spc="-5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1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modificar</a:t>
            </a:r>
            <a:r>
              <a:rPr lang="es-ES" sz="1800" spc="-10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los</a:t>
            </a:r>
            <a:r>
              <a:rPr lang="es-ES" sz="1800" spc="-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siguientes</a:t>
            </a:r>
            <a:r>
              <a:rPr lang="es-ES" sz="1800" spc="-1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archivos:</a:t>
            </a:r>
          </a:p>
          <a:p>
            <a:pPr>
              <a:buClr>
                <a:srgbClr val="63A537"/>
              </a:buClr>
              <a:buFont typeface="Wingdings"/>
              <a:buChar char=""/>
              <a:tabLst>
                <a:tab pos="127000" algn="l"/>
              </a:tabLst>
            </a:pP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datosjson.php:</a:t>
            </a:r>
            <a:r>
              <a:rPr lang="es-ES" sz="1800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donde</a:t>
            </a:r>
            <a:r>
              <a:rPr lang="es-ES" sz="1800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modificarás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-8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XML</a:t>
            </a:r>
            <a:r>
              <a:rPr lang="es-ES" sz="1800" spc="-114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por</a:t>
            </a:r>
            <a:r>
              <a:rPr lang="es-ES" sz="1800" spc="-1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el</a:t>
            </a:r>
            <a:r>
              <a:rPr lang="es-ES" sz="1800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JSON.</a:t>
            </a:r>
          </a:p>
          <a:p>
            <a:pPr>
              <a:buClr>
                <a:srgbClr val="63A537"/>
              </a:buClr>
              <a:buFont typeface="Wingdings"/>
              <a:buChar char=""/>
              <a:tabLst>
                <a:tab pos="95885" algn="l"/>
              </a:tabLst>
            </a:pP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index.js:</a:t>
            </a:r>
            <a:r>
              <a:rPr lang="es-ES" sz="1800" spc="-1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donde</a:t>
            </a:r>
            <a:r>
              <a:rPr lang="es-ES" sz="1800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procesarás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los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datos</a:t>
            </a:r>
            <a:r>
              <a:rPr lang="es-ES" sz="18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teniendo</a:t>
            </a:r>
            <a:r>
              <a:rPr lang="es-ES" sz="1800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en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cuenta</a:t>
            </a:r>
            <a:r>
              <a:rPr lang="es-ES" sz="1800" spc="-14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que</a:t>
            </a:r>
            <a:r>
              <a:rPr lang="es-ES" sz="1800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se</a:t>
            </a:r>
            <a:r>
              <a:rPr lang="es-ES" sz="1800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trata</a:t>
            </a:r>
            <a:r>
              <a:rPr lang="es-ES" sz="1800" spc="-14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de </a:t>
            </a:r>
            <a:r>
              <a:rPr lang="es-ES" sz="1800" spc="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un</a:t>
            </a:r>
            <a:r>
              <a:rPr lang="es-ES" sz="1800" spc="-6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archivo</a:t>
            </a:r>
            <a:r>
              <a:rPr lang="es-ES" sz="1800" spc="-12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JSON.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9F9DB4D-7312-4A72-AC86-D8E583DF1258}"/>
              </a:ext>
            </a:extLst>
          </p:cNvPr>
          <p:cNvSpPr txBox="1"/>
          <p:nvPr/>
        </p:nvSpPr>
        <p:spPr>
          <a:xfrm>
            <a:off x="83450" y="819290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Ejercicio U6T4 – JSON:</a:t>
            </a:r>
            <a:endParaRPr lang="es-ES" sz="2000">
              <a:solidFill>
                <a:srgbClr val="121867"/>
              </a:solidFill>
              <a:latin typeface="Patua One" panose="020B0604020202020204" charset="0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421237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/>
          <p:nvPr/>
        </p:nvSpPr>
        <p:spPr>
          <a:xfrm rot="5400000">
            <a:off x="1323900" y="-1130025"/>
            <a:ext cx="602700" cy="32505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END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2324825" y="1493675"/>
            <a:ext cx="614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21" descr="Mail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25" y="968250"/>
            <a:ext cx="2109100" cy="21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1516650" y="302095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prof.jduran@iesalixar.org</a:t>
            </a:r>
            <a:endParaRPr sz="3600"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1869282" y="-1675407"/>
            <a:ext cx="602700" cy="434126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4251939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 Introducción a Ajax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374574" y="934800"/>
            <a:ext cx="1927335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Sin Ajax</a:t>
            </a:r>
            <a:r>
              <a:rPr lang="es-ES" sz="2000" spc="-20">
                <a:solidFill>
                  <a:srgbClr val="5DCEAF"/>
                </a:solidFill>
                <a:latin typeface="Patua One" panose="020B0604020202020204" charset="0"/>
                <a:cs typeface="Franklin Gothic Book"/>
              </a:rPr>
              <a:t>:</a:t>
            </a:r>
            <a:endParaRPr lang="es-ES" sz="2000">
              <a:latin typeface="Patua One" panose="020B0604020202020204" charset="0"/>
              <a:cs typeface="Franklin Gothic Book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55C8069-FBA9-4CB0-AEFB-F4AC29C8AB14}"/>
              </a:ext>
            </a:extLst>
          </p:cNvPr>
          <p:cNvSpPr txBox="1"/>
          <p:nvPr/>
        </p:nvSpPr>
        <p:spPr>
          <a:xfrm>
            <a:off x="374574" y="1508925"/>
            <a:ext cx="3966689" cy="3294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166370" indent="-368300">
              <a:lnSpc>
                <a:spcPct val="102899"/>
              </a:lnSpc>
              <a:spcBef>
                <a:spcPts val="1130"/>
              </a:spcBef>
              <a:buFont typeface="+mj-lt"/>
              <a:buAutoNum type="arabicPeriod"/>
            </a:pPr>
            <a:r>
              <a:rPr lang="es-ES" sz="1800" spc="-20">
                <a:latin typeface="Patua One" panose="020B0604020202020204" charset="0"/>
                <a:cs typeface="Franklin Gothic Book"/>
              </a:rPr>
              <a:t>El </a:t>
            </a:r>
            <a:r>
              <a:rPr lang="es-ES" sz="1800">
                <a:latin typeface="Patua One" panose="020B0604020202020204" charset="0"/>
                <a:cs typeface="Franklin Gothic Book"/>
              </a:rPr>
              <a:t>usuario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hace </a:t>
            </a:r>
            <a:r>
              <a:rPr lang="es-ES" sz="1800">
                <a:latin typeface="Patua One" panose="020B0604020202020204" charset="0"/>
                <a:cs typeface="Franklin Gothic Book"/>
              </a:rPr>
              <a:t>solicitud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desde </a:t>
            </a:r>
            <a:r>
              <a:rPr lang="es-ES" sz="1800" spc="-22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la 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interfaz.</a:t>
            </a:r>
            <a:endParaRPr lang="es-ES" sz="1800">
              <a:latin typeface="Patua One" panose="020B0604020202020204" charset="0"/>
              <a:cs typeface="Franklin Gothic Book"/>
            </a:endParaRPr>
          </a:p>
          <a:p>
            <a:pPr marL="381000" marR="511809" indent="-368300">
              <a:lnSpc>
                <a:spcPct val="102899"/>
              </a:lnSpc>
              <a:spcBef>
                <a:spcPts val="700"/>
              </a:spcBef>
              <a:buFont typeface="+mj-lt"/>
              <a:buAutoNum type="arabicPeriod"/>
            </a:pPr>
            <a:r>
              <a:rPr lang="es-ES" sz="1800" spc="15">
                <a:latin typeface="Patua One" panose="020B0604020202020204" charset="0"/>
                <a:cs typeface="Franklin Gothic Book"/>
              </a:rPr>
              <a:t>Se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hace </a:t>
            </a:r>
            <a:r>
              <a:rPr lang="es-ES" sz="1800" spc="-20">
                <a:latin typeface="Patua One" panose="020B0604020202020204" charset="0"/>
                <a:cs typeface="Franklin Gothic Book"/>
              </a:rPr>
              <a:t>una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solicitud 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HTTP</a:t>
            </a:r>
            <a:r>
              <a:rPr lang="es-ES" sz="1800" spc="-10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al  servidor.</a:t>
            </a:r>
          </a:p>
          <a:p>
            <a:pPr marL="381000" marR="5080" indent="-368300">
              <a:lnSpc>
                <a:spcPct val="100400"/>
              </a:lnSpc>
              <a:spcBef>
                <a:spcPts val="750"/>
              </a:spcBef>
              <a:buFont typeface="+mj-lt"/>
              <a:buAutoNum type="arabicPeriod"/>
            </a:pPr>
            <a:r>
              <a:rPr lang="es-ES" sz="1800" i="1" spc="-25">
                <a:latin typeface="Patua One" panose="020B0604020202020204" charset="0"/>
                <a:cs typeface="Franklin Gothic Book"/>
              </a:rPr>
              <a:t>El </a:t>
            </a:r>
            <a:r>
              <a:rPr lang="es-ES" sz="1800" i="1" spc="-5">
                <a:latin typeface="Patua One" panose="020B0604020202020204" charset="0"/>
                <a:cs typeface="Franklin Gothic Book"/>
              </a:rPr>
              <a:t>cliente </a:t>
            </a:r>
            <a:r>
              <a:rPr lang="es-ES" sz="1800" i="1" spc="-10">
                <a:latin typeface="Patua One" panose="020B0604020202020204" charset="0"/>
                <a:cs typeface="Franklin Gothic Book"/>
              </a:rPr>
              <a:t>tiene </a:t>
            </a:r>
            <a:r>
              <a:rPr lang="es-ES" sz="1800" i="1" spc="-15">
                <a:latin typeface="Patua One" panose="020B0604020202020204" charset="0"/>
                <a:cs typeface="Franklin Gothic Book"/>
              </a:rPr>
              <a:t>que </a:t>
            </a:r>
            <a:r>
              <a:rPr lang="es-ES" sz="1800" i="1" spc="5">
                <a:latin typeface="Patua One" panose="020B0604020202020204" charset="0"/>
                <a:cs typeface="Franklin Gothic Book"/>
              </a:rPr>
              <a:t>esperar </a:t>
            </a:r>
            <a:r>
              <a:rPr lang="es-ES" sz="1800" i="1" spc="-10">
                <a:latin typeface="Patua One" panose="020B0604020202020204" charset="0"/>
                <a:cs typeface="Franklin Gothic Book"/>
              </a:rPr>
              <a:t>hasta  </a:t>
            </a:r>
            <a:r>
              <a:rPr lang="es-ES" sz="1800" i="1">
                <a:latin typeface="Patua One" panose="020B0604020202020204" charset="0"/>
                <a:cs typeface="Franklin Gothic Book"/>
              </a:rPr>
              <a:t>recibir la respuesta </a:t>
            </a:r>
            <a:r>
              <a:rPr lang="es-ES" sz="1800" i="1" spc="-5">
                <a:latin typeface="Patua One" panose="020B0604020202020204" charset="0"/>
                <a:cs typeface="Franklin Gothic Book"/>
              </a:rPr>
              <a:t>(cambio</a:t>
            </a:r>
            <a:r>
              <a:rPr lang="es-ES" sz="1800" i="1" spc="-23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i="1" spc="-10">
                <a:latin typeface="Patua One" panose="020B0604020202020204" charset="0"/>
                <a:cs typeface="Franklin Gothic Book"/>
              </a:rPr>
              <a:t>de  </a:t>
            </a:r>
            <a:r>
              <a:rPr lang="es-ES" sz="1800" i="1" spc="-5">
                <a:latin typeface="Patua One" panose="020B0604020202020204" charset="0"/>
                <a:cs typeface="Franklin Gothic Book"/>
              </a:rPr>
              <a:t>página)</a:t>
            </a:r>
            <a:endParaRPr lang="es-ES" sz="1800">
              <a:latin typeface="Patua One" panose="020B0604020202020204" charset="0"/>
              <a:cs typeface="Franklin Gothic Book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+mj-lt"/>
              <a:buAutoNum type="arabicPeriod"/>
            </a:pPr>
            <a:r>
              <a:rPr lang="es-ES" sz="1800" spc="-20">
                <a:latin typeface="Patua One" panose="020B0604020202020204" charset="0"/>
                <a:cs typeface="Franklin Gothic Book"/>
              </a:rPr>
              <a:t>El </a:t>
            </a:r>
            <a:r>
              <a:rPr lang="es-ES" sz="1800" spc="10">
                <a:latin typeface="Patua One" panose="020B0604020202020204" charset="0"/>
                <a:cs typeface="Franklin Gothic Book"/>
              </a:rPr>
              <a:t>servidor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realiza </a:t>
            </a:r>
            <a:r>
              <a:rPr lang="es-ES" sz="1800">
                <a:latin typeface="Patua One" panose="020B0604020202020204" charset="0"/>
                <a:cs typeface="Franklin Gothic Book"/>
              </a:rPr>
              <a:t>la </a:t>
            </a:r>
            <a:r>
              <a:rPr lang="es-ES" sz="1800" spc="-26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acción.</a:t>
            </a:r>
          </a:p>
          <a:p>
            <a:pPr marL="381000" marR="281940" indent="-368300">
              <a:lnSpc>
                <a:spcPct val="102899"/>
              </a:lnSpc>
              <a:spcBef>
                <a:spcPts val="700"/>
              </a:spcBef>
              <a:buFont typeface="+mj-lt"/>
              <a:buAutoNum type="arabicPeriod"/>
            </a:pPr>
            <a:r>
              <a:rPr lang="es-ES" sz="1800" spc="-20">
                <a:latin typeface="Patua One" panose="020B0604020202020204" charset="0"/>
                <a:cs typeface="Franklin Gothic Book"/>
              </a:rPr>
              <a:t>El </a:t>
            </a:r>
            <a:r>
              <a:rPr lang="es-ES" sz="1800" spc="10">
                <a:latin typeface="Patua One" panose="020B0604020202020204" charset="0"/>
                <a:cs typeface="Franklin Gothic Book"/>
              </a:rPr>
              <a:t>servidor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devuelve </a:t>
            </a:r>
            <a:r>
              <a:rPr lang="es-ES" sz="1800">
                <a:latin typeface="Patua One" panose="020B0604020202020204" charset="0"/>
                <a:cs typeface="Franklin Gothic Book"/>
              </a:rPr>
              <a:t>la 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página </a:t>
            </a:r>
            <a:r>
              <a:rPr lang="es-ES" sz="1800" spc="-28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al  cliente.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B11FD06-E5E3-47FE-8670-393362EB31C6}"/>
              </a:ext>
            </a:extLst>
          </p:cNvPr>
          <p:cNvSpPr txBox="1"/>
          <p:nvPr/>
        </p:nvSpPr>
        <p:spPr>
          <a:xfrm>
            <a:off x="4462448" y="1453377"/>
            <a:ext cx="4583016" cy="2917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5080" indent="-368300">
              <a:lnSpc>
                <a:spcPct val="102899"/>
              </a:lnSpc>
              <a:spcBef>
                <a:spcPts val="1130"/>
              </a:spcBef>
              <a:buFont typeface="+mj-lt"/>
              <a:buAutoNum type="arabicPeriod"/>
            </a:pPr>
            <a:r>
              <a:rPr lang="es-ES" sz="1800" spc="-20">
                <a:latin typeface="Patua One" panose="020B0604020202020204" charset="0"/>
                <a:cs typeface="Franklin Gothic Book"/>
              </a:rPr>
              <a:t>El </a:t>
            </a:r>
            <a:r>
              <a:rPr lang="es-ES" sz="1800">
                <a:latin typeface="Patua One" panose="020B0604020202020204" charset="0"/>
                <a:cs typeface="Franklin Gothic Book"/>
              </a:rPr>
              <a:t>usuario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hace </a:t>
            </a:r>
            <a:r>
              <a:rPr lang="es-ES" sz="1800">
                <a:latin typeface="Patua One" panose="020B0604020202020204" charset="0"/>
                <a:cs typeface="Franklin Gothic Book"/>
              </a:rPr>
              <a:t>solicitud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desde</a:t>
            </a:r>
            <a:r>
              <a:rPr lang="es-ES" sz="1800" spc="-22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la 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interfaz.</a:t>
            </a:r>
            <a:endParaRPr lang="es-ES" sz="1800">
              <a:latin typeface="Patua One" panose="020B0604020202020204" charset="0"/>
              <a:cs typeface="Franklin Gothic Book"/>
            </a:endParaRPr>
          </a:p>
          <a:p>
            <a:pPr marL="381000" marR="349885" indent="-368300">
              <a:lnSpc>
                <a:spcPct val="102899"/>
              </a:lnSpc>
              <a:spcBef>
                <a:spcPts val="700"/>
              </a:spcBef>
              <a:buFont typeface="+mj-lt"/>
              <a:buAutoNum type="arabicPeriod"/>
            </a:pPr>
            <a:r>
              <a:rPr lang="es-ES" sz="1800" spc="15">
                <a:latin typeface="Patua One" panose="020B0604020202020204" charset="0"/>
                <a:cs typeface="Franklin Gothic Book"/>
              </a:rPr>
              <a:t>Se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hace </a:t>
            </a:r>
            <a:r>
              <a:rPr lang="es-ES" sz="1800" spc="-20">
                <a:latin typeface="Patua One" panose="020B0604020202020204" charset="0"/>
                <a:cs typeface="Franklin Gothic Book"/>
              </a:rPr>
              <a:t>una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solicitud </a:t>
            </a:r>
            <a:r>
              <a:rPr lang="es-ES" sz="1800" spc="-15">
                <a:latin typeface="Patua One" panose="020B0604020202020204" charset="0"/>
                <a:cs typeface="Franklin Gothic Book"/>
              </a:rPr>
              <a:t>HTTP</a:t>
            </a:r>
            <a:r>
              <a:rPr lang="es-ES" sz="1800" spc="-10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>
                <a:latin typeface="Patua One" panose="020B0604020202020204" charset="0"/>
                <a:cs typeface="Franklin Gothic Book"/>
              </a:rPr>
              <a:t>al  servidor.</a:t>
            </a:r>
          </a:p>
          <a:p>
            <a:pPr marL="381000" marR="41275" indent="-368300">
              <a:lnSpc>
                <a:spcPct val="102899"/>
              </a:lnSpc>
              <a:spcBef>
                <a:spcPts val="700"/>
              </a:spcBef>
              <a:buFont typeface="+mj-lt"/>
              <a:buAutoNum type="arabicPeriod"/>
            </a:pPr>
            <a:r>
              <a:rPr lang="es-ES" sz="1800" i="1" spc="-25">
                <a:latin typeface="Patua One" panose="020B0604020202020204" charset="0"/>
                <a:cs typeface="Franklin Gothic Book"/>
              </a:rPr>
              <a:t>El </a:t>
            </a:r>
            <a:r>
              <a:rPr lang="es-ES" sz="1800" i="1" spc="-5">
                <a:latin typeface="Patua One" panose="020B0604020202020204" charset="0"/>
                <a:cs typeface="Franklin Gothic Book"/>
              </a:rPr>
              <a:t>cliente </a:t>
            </a:r>
            <a:r>
              <a:rPr lang="es-ES" sz="1800" i="1" spc="5">
                <a:latin typeface="Patua One" panose="020B0604020202020204" charset="0"/>
                <a:cs typeface="Franklin Gothic Book"/>
              </a:rPr>
              <a:t>sigue </a:t>
            </a:r>
            <a:r>
              <a:rPr lang="es-ES" sz="1800" i="1" spc="-5">
                <a:latin typeface="Patua One" panose="020B0604020202020204" charset="0"/>
                <a:cs typeface="Franklin Gothic Book"/>
              </a:rPr>
              <a:t>navegando </a:t>
            </a:r>
            <a:r>
              <a:rPr lang="es-ES" sz="1800" i="1">
                <a:latin typeface="Patua One" panose="020B0604020202020204" charset="0"/>
                <a:cs typeface="Franklin Gothic Book"/>
              </a:rPr>
              <a:t>por </a:t>
            </a:r>
            <a:r>
              <a:rPr lang="es-ES" sz="1800" i="1" spc="-26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i="1" spc="5">
                <a:latin typeface="Patua One" panose="020B0604020202020204" charset="0"/>
                <a:cs typeface="Franklin Gothic Book"/>
              </a:rPr>
              <a:t>la  </a:t>
            </a:r>
            <a:r>
              <a:rPr lang="es-ES" sz="1800" i="1" spc="-5">
                <a:latin typeface="Patua One" panose="020B0604020202020204" charset="0"/>
                <a:cs typeface="Franklin Gothic Book"/>
              </a:rPr>
              <a:t>página.</a:t>
            </a:r>
            <a:endParaRPr lang="es-ES" sz="1800">
              <a:latin typeface="Patua One" panose="020B0604020202020204" charset="0"/>
              <a:cs typeface="Franklin Gothic Book"/>
            </a:endParaRPr>
          </a:p>
          <a:p>
            <a:pPr marL="381000" marR="65405" indent="-368300">
              <a:lnSpc>
                <a:spcPct val="100400"/>
              </a:lnSpc>
              <a:spcBef>
                <a:spcPts val="750"/>
              </a:spcBef>
              <a:buFont typeface="+mj-lt"/>
              <a:buAutoNum type="arabicPeriod"/>
            </a:pPr>
            <a:r>
              <a:rPr lang="es-ES" sz="1800" spc="-10">
                <a:latin typeface="Patua One" panose="020B0604020202020204" charset="0"/>
                <a:cs typeface="Franklin Gothic Book"/>
              </a:rPr>
              <a:t>Cuando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el </a:t>
            </a:r>
            <a:r>
              <a:rPr lang="es-ES" sz="1800" spc="10">
                <a:latin typeface="Patua One" panose="020B0604020202020204" charset="0"/>
                <a:cs typeface="Franklin Gothic Book"/>
              </a:rPr>
              <a:t>servidor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realiza </a:t>
            </a:r>
            <a:r>
              <a:rPr lang="es-ES" sz="1800">
                <a:latin typeface="Patua One" panose="020B0604020202020204" charset="0"/>
                <a:cs typeface="Franklin Gothic Book"/>
              </a:rPr>
              <a:t>la 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acción </a:t>
            </a:r>
            <a:r>
              <a:rPr lang="es-ES" sz="1800">
                <a:latin typeface="Patua One" panose="020B0604020202020204" charset="0"/>
                <a:cs typeface="Franklin Gothic Book"/>
              </a:rPr>
              <a:t>muestra al </a:t>
            </a:r>
            <a:r>
              <a:rPr lang="es-ES" sz="1800" spc="-5">
                <a:latin typeface="Patua One" panose="020B0604020202020204" charset="0"/>
                <a:cs typeface="Franklin Gothic Book"/>
              </a:rPr>
              <a:t>cliente</a:t>
            </a:r>
            <a:r>
              <a:rPr lang="es-ES" sz="1800" spc="-245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5">
                <a:latin typeface="Patua One" panose="020B0604020202020204" charset="0"/>
                <a:cs typeface="Franklin Gothic Book"/>
              </a:rPr>
              <a:t>sin  recargar </a:t>
            </a:r>
            <a:r>
              <a:rPr lang="es-ES" sz="1800">
                <a:latin typeface="Patua One" panose="020B0604020202020204" charset="0"/>
                <a:cs typeface="Franklin Gothic Book"/>
              </a:rPr>
              <a:t>la</a:t>
            </a:r>
            <a:r>
              <a:rPr lang="es-ES" sz="1800" spc="-130">
                <a:latin typeface="Patua One" panose="020B0604020202020204" charset="0"/>
                <a:cs typeface="Franklin Gothic Book"/>
              </a:rPr>
              <a:t> </a:t>
            </a:r>
            <a:r>
              <a:rPr lang="es-ES" sz="1800" spc="-10">
                <a:latin typeface="Patua One" panose="020B0604020202020204" charset="0"/>
                <a:cs typeface="Franklin Gothic Book"/>
              </a:rPr>
              <a:t>página.</a:t>
            </a:r>
            <a:endParaRPr lang="es-ES" sz="1800">
              <a:latin typeface="Patua One" panose="020B0604020202020204" charset="0"/>
              <a:cs typeface="Franklin Gothic Book"/>
            </a:endParaRPr>
          </a:p>
        </p:txBody>
      </p:sp>
      <p:sp>
        <p:nvSpPr>
          <p:cNvPr id="18" name="Google Shape;46;p9">
            <a:extLst>
              <a:ext uri="{FF2B5EF4-FFF2-40B4-BE49-F238E27FC236}">
                <a16:creationId xmlns:a16="http://schemas.microsoft.com/office/drawing/2014/main" id="{AA3CFFC9-34B5-425D-8289-BC74F7023C80}"/>
              </a:ext>
            </a:extLst>
          </p:cNvPr>
          <p:cNvSpPr txBox="1"/>
          <p:nvPr/>
        </p:nvSpPr>
        <p:spPr>
          <a:xfrm>
            <a:off x="4462448" y="944183"/>
            <a:ext cx="1927335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2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Con Ajax</a:t>
            </a:r>
            <a:r>
              <a:rPr lang="es-ES" sz="2000" spc="-20">
                <a:solidFill>
                  <a:srgbClr val="5DCEAF"/>
                </a:solidFill>
                <a:latin typeface="Patua One" panose="020B0604020202020204" charset="0"/>
                <a:cs typeface="Franklin Gothic Book"/>
              </a:rPr>
              <a:t>:</a:t>
            </a:r>
            <a:endParaRPr lang="es-ES" sz="2000">
              <a:latin typeface="Patua One" panose="020B0604020202020204" charset="0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20529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0E05EDA-30F1-4C83-9119-328B11A47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213823"/>
              </p:ext>
            </p:extLst>
          </p:nvPr>
        </p:nvGraphicFramePr>
        <p:xfrm>
          <a:off x="1243284" y="816202"/>
          <a:ext cx="6638132" cy="429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Google Shape;44;p9"/>
          <p:cNvSpPr/>
          <p:nvPr/>
        </p:nvSpPr>
        <p:spPr>
          <a:xfrm rot="5400000">
            <a:off x="1869282" y="-1675407"/>
            <a:ext cx="602700" cy="434126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4251939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 Introducción a Ajax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64" name="object 46">
            <a:extLst>
              <a:ext uri="{FF2B5EF4-FFF2-40B4-BE49-F238E27FC236}">
                <a16:creationId xmlns:a16="http://schemas.microsoft.com/office/drawing/2014/main" id="{640F73E9-10BB-4054-8CC3-998F49F3E34D}"/>
              </a:ext>
            </a:extLst>
          </p:cNvPr>
          <p:cNvSpPr txBox="1"/>
          <p:nvPr/>
        </p:nvSpPr>
        <p:spPr>
          <a:xfrm>
            <a:off x="3498891" y="2656365"/>
            <a:ext cx="2126917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20" dirty="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¿Por </a:t>
            </a:r>
            <a:r>
              <a:rPr sz="1900" spc="-20" dirty="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qué </a:t>
            </a:r>
            <a:r>
              <a:rPr sz="1900" spc="-5" dirty="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usar</a:t>
            </a:r>
            <a:r>
              <a:rPr sz="1900" spc="-150" dirty="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sz="1900" spc="-15" dirty="0">
                <a:solidFill>
                  <a:srgbClr val="121867"/>
                </a:solidFill>
                <a:latin typeface="Patua One" panose="020B0604020202020204" charset="0"/>
                <a:cs typeface="Franklin Gothic Book"/>
              </a:rPr>
              <a:t>Ajax?</a:t>
            </a:r>
            <a:endParaRPr sz="1900">
              <a:solidFill>
                <a:srgbClr val="121867"/>
              </a:solidFill>
              <a:latin typeface="Patua One" panose="020B0604020202020204" charset="0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43358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1869282" y="-1675407"/>
            <a:ext cx="602700" cy="4341263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4251939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 Introducción a Ajax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E454448-BEF2-4F47-86FF-70E333B4B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81258"/>
              </p:ext>
            </p:extLst>
          </p:nvPr>
        </p:nvGraphicFramePr>
        <p:xfrm>
          <a:off x="1420550" y="9158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010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2276598" y="-2082723"/>
            <a:ext cx="602700" cy="515589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54080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 Comunicación asíncrona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39E3AB2-E1C1-47AC-B60C-4B4946DC22BC}"/>
              </a:ext>
            </a:extLst>
          </p:cNvPr>
          <p:cNvSpPr/>
          <p:nvPr/>
        </p:nvSpPr>
        <p:spPr>
          <a:xfrm>
            <a:off x="2157172" y="850875"/>
            <a:ext cx="4497016" cy="4292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302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2276598" y="-2082723"/>
            <a:ext cx="602700" cy="515589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54080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 Comunicación asíncrona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DD4B406-6BDC-4633-BE15-D674C3EB77B2}"/>
              </a:ext>
            </a:extLst>
          </p:cNvPr>
          <p:cNvSpPr/>
          <p:nvPr/>
        </p:nvSpPr>
        <p:spPr>
          <a:xfrm>
            <a:off x="83450" y="1323589"/>
            <a:ext cx="4641315" cy="2720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60BE9D1-A1BA-4244-BD43-11632BB517A3}"/>
              </a:ext>
            </a:extLst>
          </p:cNvPr>
          <p:cNvSpPr/>
          <p:nvPr/>
        </p:nvSpPr>
        <p:spPr>
          <a:xfrm>
            <a:off x="4935560" y="1270617"/>
            <a:ext cx="3941640" cy="2826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11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2447358" y="-2253484"/>
            <a:ext cx="602700" cy="549741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54080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El API XMLHttpRequest (XHR)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EE344A-21D6-4733-9529-D7B9AFA7325C}"/>
              </a:ext>
            </a:extLst>
          </p:cNvPr>
          <p:cNvSpPr txBox="1"/>
          <p:nvPr/>
        </p:nvSpPr>
        <p:spPr>
          <a:xfrm>
            <a:off x="443429" y="1235538"/>
            <a:ext cx="7973458" cy="330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XMLHttpRequest</a:t>
            </a:r>
            <a:r>
              <a:rPr lang="es-ES" sz="2000" spc="-5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(XHR):</a:t>
            </a:r>
            <a:endParaRPr lang="es-ES" sz="20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  <a:p>
            <a:pPr marL="381000" indent="-3683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lang="es-ES" sz="2000" spc="10">
                <a:latin typeface="Patua One" panose="020B0604020202020204" charset="0"/>
                <a:cs typeface="Franklin Gothic Book"/>
              </a:rPr>
              <a:t>API </a:t>
            </a:r>
            <a:r>
              <a:rPr lang="es-ES" sz="2000" spc="-10">
                <a:latin typeface="Patua One" panose="020B0604020202020204" charset="0"/>
                <a:cs typeface="Franklin Gothic Book"/>
              </a:rPr>
              <a:t>de </a:t>
            </a:r>
            <a:r>
              <a:rPr lang="es-ES" sz="2000" spc="-5">
                <a:latin typeface="Patua One" panose="020B0604020202020204" charset="0"/>
                <a:cs typeface="Franklin Gothic Book"/>
              </a:rPr>
              <a:t>lenguajes </a:t>
            </a:r>
            <a:r>
              <a:rPr lang="es-ES" sz="2000" spc="-10">
                <a:latin typeface="Patua One" panose="020B0604020202020204" charset="0"/>
                <a:cs typeface="Franklin Gothic Book"/>
              </a:rPr>
              <a:t>de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script </a:t>
            </a:r>
            <a:r>
              <a:rPr lang="es-ES" sz="2000" spc="-5">
                <a:latin typeface="Patua One" panose="020B0604020202020204" charset="0"/>
                <a:cs typeface="Franklin Gothic Book"/>
              </a:rPr>
              <a:t>del lado del cliente</a:t>
            </a:r>
            <a:r>
              <a:rPr lang="es-ES" sz="2000" spc="-33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(ej. </a:t>
            </a:r>
            <a:r>
              <a:rPr lang="es-ES" sz="2000">
                <a:latin typeface="Patua One" panose="020B0604020202020204" charset="0"/>
                <a:cs typeface="Franklin Gothic Book"/>
              </a:rPr>
              <a:t>Javascript).</a:t>
            </a:r>
          </a:p>
          <a:p>
            <a:pPr marL="381000" indent="-3683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lang="es-ES" sz="2000" spc="15">
                <a:latin typeface="Patua One" panose="020B0604020202020204" charset="0"/>
                <a:cs typeface="Franklin Gothic Book"/>
              </a:rPr>
              <a:t>Se </a:t>
            </a:r>
            <a:r>
              <a:rPr lang="es-ES" sz="2000" spc="-10">
                <a:latin typeface="Patua One" panose="020B0604020202020204" charset="0"/>
                <a:cs typeface="Franklin Gothic Book"/>
              </a:rPr>
              <a:t>utiliza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en </a:t>
            </a:r>
            <a:r>
              <a:rPr lang="es-ES" sz="2000" spc="-5">
                <a:latin typeface="Patua One" panose="020B0604020202020204" charset="0"/>
                <a:cs typeface="Franklin Gothic Book"/>
              </a:rPr>
              <a:t>peticiones </a:t>
            </a:r>
            <a:r>
              <a:rPr lang="es-ES" sz="2000">
                <a:latin typeface="Patua One" panose="020B0604020202020204" charset="0"/>
                <a:cs typeface="Franklin Gothic Book"/>
              </a:rPr>
              <a:t>al </a:t>
            </a:r>
            <a:r>
              <a:rPr lang="es-ES" sz="2000" spc="10">
                <a:latin typeface="Patua One" panose="020B0604020202020204" charset="0"/>
                <a:cs typeface="Franklin Gothic Book"/>
              </a:rPr>
              <a:t>servidor </a:t>
            </a:r>
            <a:r>
              <a:rPr lang="es-ES" sz="2000" spc="-10">
                <a:latin typeface="Patua One" panose="020B0604020202020204" charset="0"/>
                <a:cs typeface="Franklin Gothic Book"/>
              </a:rPr>
              <a:t>web </a:t>
            </a:r>
            <a:r>
              <a:rPr lang="es-ES" sz="2000" spc="-15">
                <a:latin typeface="Patua One" panose="020B0604020202020204" charset="0"/>
                <a:cs typeface="Franklin Gothic Book"/>
              </a:rPr>
              <a:t>(http </a:t>
            </a:r>
            <a:r>
              <a:rPr lang="es-ES" sz="2000">
                <a:latin typeface="Patua One" panose="020B0604020202020204" charset="0"/>
                <a:cs typeface="Franklin Gothic Book"/>
              </a:rPr>
              <a:t>o</a:t>
            </a:r>
            <a:r>
              <a:rPr lang="es-ES" sz="2000" spc="-29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-10">
                <a:latin typeface="Patua One" panose="020B0604020202020204" charset="0"/>
                <a:cs typeface="Franklin Gothic Book"/>
              </a:rPr>
              <a:t>https).</a:t>
            </a:r>
            <a:endParaRPr lang="es-ES" sz="2000">
              <a:latin typeface="Patua One" panose="020B0604020202020204" charset="0"/>
              <a:cs typeface="Franklin Gothic Book"/>
            </a:endParaRPr>
          </a:p>
          <a:p>
            <a:pPr marL="381000" marR="314960" indent="-368300">
              <a:lnSpc>
                <a:spcPts val="2000"/>
              </a:lnSpc>
              <a:spcBef>
                <a:spcPts val="96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lang="es-ES" sz="2000" spc="-10">
                <a:latin typeface="Patua One" panose="020B0604020202020204" charset="0"/>
                <a:cs typeface="Franklin Gothic Book"/>
              </a:rPr>
              <a:t>Los datos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se</a:t>
            </a:r>
            <a:r>
              <a:rPr lang="es-ES" sz="2000" spc="-5">
                <a:latin typeface="Patua One" panose="020B0604020202020204" charset="0"/>
                <a:cs typeface="Franklin Gothic Book"/>
              </a:rPr>
              <a:t> pueden</a:t>
            </a:r>
            <a:r>
              <a:rPr lang="es-ES" sz="2000" spc="-4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recibir</a:t>
            </a:r>
            <a:r>
              <a:rPr lang="es-ES" sz="2000" spc="-9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en</a:t>
            </a:r>
            <a:r>
              <a:rPr lang="es-ES" sz="2000" spc="-4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-15">
                <a:latin typeface="Patua One" panose="020B0604020202020204" charset="0"/>
                <a:cs typeface="Franklin Gothic Book"/>
              </a:rPr>
              <a:t>texto</a:t>
            </a:r>
            <a:r>
              <a:rPr lang="es-ES" sz="2000" spc="-10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-10">
                <a:latin typeface="Patua One" panose="020B0604020202020204" charset="0"/>
                <a:cs typeface="Franklin Gothic Book"/>
              </a:rPr>
              <a:t>plano</a:t>
            </a:r>
            <a:r>
              <a:rPr lang="es-ES" sz="2000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>
                <a:latin typeface="Patua One" panose="020B0604020202020204" charset="0"/>
                <a:cs typeface="Franklin Gothic Book"/>
              </a:rPr>
              <a:t>o</a:t>
            </a:r>
            <a:r>
              <a:rPr lang="es-ES" sz="2000" spc="-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10">
                <a:latin typeface="Patua One" panose="020B0604020202020204" charset="0"/>
                <a:cs typeface="Franklin Gothic Book"/>
              </a:rPr>
              <a:t>XML</a:t>
            </a:r>
            <a:r>
              <a:rPr lang="es-ES" sz="2000" spc="5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>
                <a:latin typeface="Patua One" panose="020B0604020202020204" charset="0"/>
                <a:cs typeface="Franklin Gothic Book"/>
              </a:rPr>
              <a:t>y</a:t>
            </a:r>
            <a:r>
              <a:rPr lang="es-ES" sz="2000" spc="-3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>
                <a:latin typeface="Patua One" panose="020B0604020202020204" charset="0"/>
                <a:cs typeface="Franklin Gothic Book"/>
              </a:rPr>
              <a:t>modificar</a:t>
            </a:r>
            <a:r>
              <a:rPr lang="es-ES" sz="2000" spc="-8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el</a:t>
            </a:r>
            <a:r>
              <a:rPr lang="es-ES" sz="2000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DOM</a:t>
            </a:r>
            <a:r>
              <a:rPr lang="es-ES" sz="2000" spc="-10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sin  </a:t>
            </a:r>
            <a:r>
              <a:rPr lang="es-ES" sz="2000">
                <a:latin typeface="Patua One" panose="020B0604020202020204" charset="0"/>
                <a:cs typeface="Franklin Gothic Book"/>
              </a:rPr>
              <a:t>modificar la</a:t>
            </a:r>
            <a:r>
              <a:rPr lang="es-ES" sz="2000" spc="-12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-10">
                <a:latin typeface="Patua One" panose="020B0604020202020204" charset="0"/>
                <a:cs typeface="Franklin Gothic Book"/>
              </a:rPr>
              <a:t>página.</a:t>
            </a:r>
            <a:endParaRPr lang="es-ES" sz="2000">
              <a:latin typeface="Patua One" panose="020B0604020202020204" charset="0"/>
              <a:cs typeface="Franklin Gothic Book"/>
            </a:endParaRPr>
          </a:p>
          <a:p>
            <a:pPr marL="381000" marR="121920" indent="-368300">
              <a:lnSpc>
                <a:spcPct val="102899"/>
              </a:lnSpc>
              <a:spcBef>
                <a:spcPts val="64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lang="es-ES" sz="2000" spc="-10">
                <a:latin typeface="Patua One" panose="020B0604020202020204" charset="0"/>
                <a:cs typeface="Franklin Gothic Book"/>
              </a:rPr>
              <a:t>Los datos </a:t>
            </a:r>
            <a:r>
              <a:rPr lang="es-ES" sz="2000">
                <a:latin typeface="Patua One" panose="020B0604020202020204" charset="0"/>
                <a:cs typeface="Franklin Gothic Book"/>
              </a:rPr>
              <a:t>también</a:t>
            </a:r>
            <a:r>
              <a:rPr lang="es-ES" sz="2000" spc="-4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se</a:t>
            </a:r>
            <a:r>
              <a:rPr lang="es-ES" sz="2000" spc="-5">
                <a:latin typeface="Patua One" panose="020B0604020202020204" charset="0"/>
                <a:cs typeface="Franklin Gothic Book"/>
              </a:rPr>
              <a:t> pueden</a:t>
            </a:r>
            <a:r>
              <a:rPr lang="es-ES" sz="2000" spc="-4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recibir</a:t>
            </a:r>
            <a:r>
              <a:rPr lang="es-ES" sz="2000" spc="-8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en</a:t>
            </a:r>
            <a:r>
              <a:rPr lang="es-ES" sz="2000" spc="-4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>
                <a:latin typeface="Patua One" panose="020B0604020202020204" charset="0"/>
                <a:cs typeface="Franklin Gothic Book"/>
              </a:rPr>
              <a:t>formato</a:t>
            </a:r>
            <a:r>
              <a:rPr lang="es-ES" sz="2000" spc="-10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>
                <a:latin typeface="Patua One" panose="020B0604020202020204" charset="0"/>
                <a:cs typeface="Franklin Gothic Book"/>
              </a:rPr>
              <a:t>JSON</a:t>
            </a:r>
            <a:r>
              <a:rPr lang="es-ES" sz="2000" spc="-4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>
                <a:latin typeface="Patua One" panose="020B0604020202020204" charset="0"/>
                <a:cs typeface="Franklin Gothic Book"/>
              </a:rPr>
              <a:t>y</a:t>
            </a:r>
            <a:r>
              <a:rPr lang="es-ES" sz="2000" spc="-3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ser</a:t>
            </a:r>
            <a:r>
              <a:rPr lang="es-ES" sz="2000" spc="-8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>
                <a:latin typeface="Patua One" panose="020B0604020202020204" charset="0"/>
                <a:cs typeface="Franklin Gothic Book"/>
              </a:rPr>
              <a:t>evaluados</a:t>
            </a:r>
            <a:r>
              <a:rPr lang="es-ES" sz="2000" spc="-11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con  </a:t>
            </a:r>
            <a:r>
              <a:rPr lang="es-ES" sz="2000">
                <a:latin typeface="Patua One" panose="020B0604020202020204" charset="0"/>
                <a:cs typeface="Franklin Gothic Book"/>
              </a:rPr>
              <a:t>Javascript.</a:t>
            </a:r>
          </a:p>
          <a:p>
            <a:pPr marL="381000" marR="5080" indent="-368300">
              <a:lnSpc>
                <a:spcPct val="102899"/>
              </a:lnSpc>
              <a:spcBef>
                <a:spcPts val="70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lang="es-ES" sz="2000" spc="-10">
                <a:latin typeface="Patua One" panose="020B0604020202020204" charset="0"/>
                <a:cs typeface="Franklin Gothic Book"/>
              </a:rPr>
              <a:t>No</a:t>
            </a:r>
            <a:r>
              <a:rPr lang="es-ES" sz="2000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es</a:t>
            </a:r>
            <a:r>
              <a:rPr lang="es-ES" sz="2000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>
                <a:latin typeface="Patua One" panose="020B0604020202020204" charset="0"/>
                <a:cs typeface="Franklin Gothic Book"/>
              </a:rPr>
              <a:t>posible</a:t>
            </a:r>
            <a:r>
              <a:rPr lang="es-ES" sz="2000" spc="-11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>
                <a:latin typeface="Patua One" panose="020B0604020202020204" charset="0"/>
                <a:cs typeface="Franklin Gothic Book"/>
              </a:rPr>
              <a:t>modificar</a:t>
            </a:r>
            <a:r>
              <a:rPr lang="es-ES" sz="2000" spc="-9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-10">
                <a:latin typeface="Patua One" panose="020B0604020202020204" charset="0"/>
                <a:cs typeface="Franklin Gothic Book"/>
              </a:rPr>
              <a:t>páginas</a:t>
            </a:r>
            <a:r>
              <a:rPr lang="es-ES" sz="2000" spc="8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>
                <a:latin typeface="Patua One" panose="020B0604020202020204" charset="0"/>
                <a:cs typeface="Franklin Gothic Book"/>
              </a:rPr>
              <a:t>alojadas</a:t>
            </a:r>
            <a:r>
              <a:rPr lang="es-ES" sz="2000" spc="-11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>
                <a:latin typeface="Patua One" panose="020B0604020202020204" charset="0"/>
                <a:cs typeface="Franklin Gothic Book"/>
              </a:rPr>
              <a:t>fuera</a:t>
            </a:r>
            <a:r>
              <a:rPr lang="es-ES" sz="2000" spc="-2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-5">
                <a:latin typeface="Patua One" panose="020B0604020202020204" charset="0"/>
                <a:cs typeface="Franklin Gothic Book"/>
              </a:rPr>
              <a:t>del</a:t>
            </a:r>
            <a:r>
              <a:rPr lang="es-ES" sz="2000" spc="-2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-5">
                <a:latin typeface="Patua One" panose="020B0604020202020204" charset="0"/>
                <a:cs typeface="Franklin Gothic Book"/>
              </a:rPr>
              <a:t>dominio</a:t>
            </a:r>
            <a:r>
              <a:rPr lang="es-ES" sz="2000" spc="-10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-5">
                <a:latin typeface="Patua One" panose="020B0604020202020204" charset="0"/>
                <a:cs typeface="Franklin Gothic Book"/>
              </a:rPr>
              <a:t>desde</a:t>
            </a:r>
            <a:r>
              <a:rPr lang="es-ES" sz="2000" spc="-1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el</a:t>
            </a:r>
            <a:r>
              <a:rPr lang="es-ES" sz="2000" spc="-2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-15">
                <a:latin typeface="Patua One" panose="020B0604020202020204" charset="0"/>
                <a:cs typeface="Franklin Gothic Book"/>
              </a:rPr>
              <a:t>que</a:t>
            </a:r>
            <a:r>
              <a:rPr lang="es-ES" sz="2000" spc="-10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5">
                <a:latin typeface="Patua One" panose="020B0604020202020204" charset="0"/>
                <a:cs typeface="Franklin Gothic Book"/>
              </a:rPr>
              <a:t>se  realiza </a:t>
            </a:r>
            <a:r>
              <a:rPr lang="es-ES" sz="2000">
                <a:latin typeface="Patua One" panose="020B0604020202020204" charset="0"/>
                <a:cs typeface="Franklin Gothic Book"/>
              </a:rPr>
              <a:t>la</a:t>
            </a:r>
            <a:r>
              <a:rPr lang="es-ES" sz="2000" spc="-165">
                <a:latin typeface="Patua One" panose="020B0604020202020204" charset="0"/>
                <a:cs typeface="Franklin Gothic Book"/>
              </a:rPr>
              <a:t> </a:t>
            </a:r>
            <a:r>
              <a:rPr lang="es-ES" sz="2000" spc="-5">
                <a:latin typeface="Patua One" panose="020B0604020202020204" charset="0"/>
                <a:cs typeface="Franklin Gothic Book"/>
              </a:rPr>
              <a:t>petición.</a:t>
            </a:r>
            <a:endParaRPr lang="es-ES" sz="2000">
              <a:latin typeface="Patua One" panose="020B0604020202020204" charset="0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72657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5400000">
            <a:off x="2447358" y="-2253484"/>
            <a:ext cx="602700" cy="549741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AA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89324" y="193875"/>
            <a:ext cx="54080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El API XMLHttpRequest (XHR)</a:t>
            </a:r>
            <a:endParaRPr sz="3000" b="1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0" y="4101900"/>
            <a:ext cx="6027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646980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Chema Durán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4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DWEC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EE344A-21D6-4733-9529-D7B9AFA7325C}"/>
              </a:ext>
            </a:extLst>
          </p:cNvPr>
          <p:cNvSpPr txBox="1"/>
          <p:nvPr/>
        </p:nvSpPr>
        <p:spPr>
          <a:xfrm>
            <a:off x="301042" y="850875"/>
            <a:ext cx="797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000" spc="-10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Propiedades del objeto XMLHttpRequest (XHR)</a:t>
            </a:r>
            <a:r>
              <a:rPr lang="es-ES" sz="2000" spc="-5">
                <a:solidFill>
                  <a:srgbClr val="1AA159"/>
                </a:solidFill>
                <a:latin typeface="Patua One" panose="020B0604020202020204" charset="0"/>
                <a:cs typeface="Franklin Gothic Book"/>
              </a:rPr>
              <a:t>:</a:t>
            </a:r>
            <a:endParaRPr lang="es-ES" sz="2000">
              <a:solidFill>
                <a:srgbClr val="1AA159"/>
              </a:solidFill>
              <a:latin typeface="Patua One" panose="020B0604020202020204" charset="0"/>
              <a:cs typeface="Franklin Gothic Book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4C95E19E-BFD7-49BE-A0C3-F89A43D52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46741"/>
              </p:ext>
            </p:extLst>
          </p:nvPr>
        </p:nvGraphicFramePr>
        <p:xfrm>
          <a:off x="301042" y="1250985"/>
          <a:ext cx="7821295" cy="358164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3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02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</a:rPr>
                        <a:t>Propiedad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9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5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10" dirty="0"/>
                        <a:t>readyState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0" dirty="0"/>
                        <a:t>Valor</a:t>
                      </a:r>
                      <a:r>
                        <a:rPr sz="1500" spc="30" dirty="0"/>
                        <a:t> </a:t>
                      </a:r>
                      <a:r>
                        <a:rPr sz="1500" spc="-10" dirty="0"/>
                        <a:t>numérico</a:t>
                      </a:r>
                      <a:r>
                        <a:rPr sz="1500" spc="-55" dirty="0"/>
                        <a:t> </a:t>
                      </a:r>
                      <a:r>
                        <a:rPr sz="1500" dirty="0"/>
                        <a:t>(entero)</a:t>
                      </a:r>
                      <a:r>
                        <a:rPr sz="1500" spc="-120" dirty="0"/>
                        <a:t> </a:t>
                      </a:r>
                      <a:r>
                        <a:rPr sz="1500" spc="-10" dirty="0"/>
                        <a:t>que</a:t>
                      </a:r>
                      <a:r>
                        <a:rPr sz="1500" spc="-60" dirty="0"/>
                        <a:t> </a:t>
                      </a:r>
                      <a:r>
                        <a:rPr sz="1500" spc="-10" dirty="0"/>
                        <a:t>almacena</a:t>
                      </a:r>
                      <a:r>
                        <a:rPr sz="1500" spc="-70" dirty="0"/>
                        <a:t> </a:t>
                      </a:r>
                      <a:r>
                        <a:rPr sz="1500" spc="5" dirty="0"/>
                        <a:t>el</a:t>
                      </a:r>
                      <a:r>
                        <a:rPr sz="1500" spc="-125" dirty="0"/>
                        <a:t> </a:t>
                      </a:r>
                      <a:r>
                        <a:rPr sz="1500" spc="5" dirty="0"/>
                        <a:t>estado</a:t>
                      </a:r>
                      <a:r>
                        <a:rPr sz="1500" spc="-55" dirty="0"/>
                        <a:t> </a:t>
                      </a:r>
                      <a:r>
                        <a:rPr sz="1500" spc="-5" dirty="0"/>
                        <a:t>de</a:t>
                      </a:r>
                      <a:r>
                        <a:rPr sz="1500" spc="-55" dirty="0"/>
                        <a:t> </a:t>
                      </a:r>
                      <a:r>
                        <a:rPr sz="1500" spc="-25" dirty="0"/>
                        <a:t>la</a:t>
                      </a:r>
                      <a:r>
                        <a:rPr sz="1500" spc="30" dirty="0"/>
                        <a:t> </a:t>
                      </a:r>
                      <a:r>
                        <a:rPr sz="1500" spc="-5" dirty="0"/>
                        <a:t>petición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12318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35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0" dirty="0"/>
                        <a:t>responseText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5" dirty="0"/>
                        <a:t>El</a:t>
                      </a:r>
                      <a:r>
                        <a:rPr sz="1500" spc="-20" dirty="0"/>
                        <a:t> </a:t>
                      </a:r>
                      <a:r>
                        <a:rPr sz="1500" spc="-5" dirty="0"/>
                        <a:t>contenido</a:t>
                      </a:r>
                      <a:r>
                        <a:rPr sz="1500" spc="-55" dirty="0"/>
                        <a:t> </a:t>
                      </a:r>
                      <a:r>
                        <a:rPr sz="1500" spc="-5" dirty="0"/>
                        <a:t>de</a:t>
                      </a:r>
                      <a:r>
                        <a:rPr sz="1500" spc="-55" dirty="0"/>
                        <a:t> </a:t>
                      </a:r>
                      <a:r>
                        <a:rPr sz="1500" spc="-25" dirty="0"/>
                        <a:t>la</a:t>
                      </a:r>
                      <a:r>
                        <a:rPr sz="1500" spc="30" dirty="0"/>
                        <a:t> </a:t>
                      </a:r>
                      <a:r>
                        <a:rPr sz="1500" spc="5" dirty="0"/>
                        <a:t>respuesta</a:t>
                      </a:r>
                      <a:r>
                        <a:rPr sz="1500" spc="-70" dirty="0"/>
                        <a:t> </a:t>
                      </a:r>
                      <a:r>
                        <a:rPr sz="1500" dirty="0"/>
                        <a:t>del</a:t>
                      </a:r>
                      <a:r>
                        <a:rPr sz="1500" spc="-114" dirty="0"/>
                        <a:t> </a:t>
                      </a:r>
                      <a:r>
                        <a:rPr sz="1500" dirty="0"/>
                        <a:t>servidor</a:t>
                      </a:r>
                      <a:r>
                        <a:rPr sz="1500" spc="-70" dirty="0"/>
                        <a:t> </a:t>
                      </a:r>
                      <a:r>
                        <a:rPr sz="1500" spc="5" dirty="0"/>
                        <a:t>en</a:t>
                      </a:r>
                      <a:r>
                        <a:rPr sz="1500" spc="-90" dirty="0"/>
                        <a:t> </a:t>
                      </a:r>
                      <a:r>
                        <a:rPr sz="1500" spc="-15" dirty="0"/>
                        <a:t>forma</a:t>
                      </a:r>
                      <a:r>
                        <a:rPr sz="1500" spc="-65" dirty="0"/>
                        <a:t> </a:t>
                      </a:r>
                      <a:r>
                        <a:rPr sz="1500" spc="-5" dirty="0"/>
                        <a:t>de</a:t>
                      </a:r>
                      <a:r>
                        <a:rPr sz="1500" spc="-60" dirty="0"/>
                        <a:t> </a:t>
                      </a:r>
                      <a:r>
                        <a:rPr sz="1500" spc="-5" dirty="0"/>
                        <a:t>cadena</a:t>
                      </a:r>
                      <a:r>
                        <a:rPr sz="1500" spc="-65" dirty="0"/>
                        <a:t> </a:t>
                      </a:r>
                      <a:r>
                        <a:rPr sz="1500" spc="-5" dirty="0"/>
                        <a:t>de</a:t>
                      </a:r>
                      <a:r>
                        <a:rPr sz="1500" spc="-60" dirty="0"/>
                        <a:t> </a:t>
                      </a:r>
                      <a:r>
                        <a:rPr sz="1500" spc="5" dirty="0"/>
                        <a:t>texto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12318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/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/>
                        <a:t>responseXML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95885" marR="6724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500" spc="-15" dirty="0"/>
                        <a:t>El</a:t>
                      </a:r>
                      <a:r>
                        <a:rPr sz="1500" spc="-20" dirty="0"/>
                        <a:t> </a:t>
                      </a:r>
                      <a:r>
                        <a:rPr sz="1500" spc="-5" dirty="0"/>
                        <a:t>contenido</a:t>
                      </a:r>
                      <a:r>
                        <a:rPr sz="1500" spc="-55" dirty="0"/>
                        <a:t> </a:t>
                      </a:r>
                      <a:r>
                        <a:rPr sz="1500" spc="-5" dirty="0"/>
                        <a:t>de</a:t>
                      </a:r>
                      <a:r>
                        <a:rPr sz="1500" spc="-60" dirty="0"/>
                        <a:t> </a:t>
                      </a:r>
                      <a:r>
                        <a:rPr sz="1500" spc="-25" dirty="0"/>
                        <a:t>la</a:t>
                      </a:r>
                      <a:r>
                        <a:rPr sz="1500" spc="35" dirty="0"/>
                        <a:t> </a:t>
                      </a:r>
                      <a:r>
                        <a:rPr sz="1500" spc="5" dirty="0"/>
                        <a:t>respuesta</a:t>
                      </a:r>
                      <a:r>
                        <a:rPr sz="1500" spc="-70" dirty="0"/>
                        <a:t> </a:t>
                      </a:r>
                      <a:r>
                        <a:rPr sz="1500" dirty="0"/>
                        <a:t>del</a:t>
                      </a:r>
                      <a:r>
                        <a:rPr sz="1500" spc="-120" dirty="0"/>
                        <a:t> </a:t>
                      </a:r>
                      <a:r>
                        <a:rPr sz="1500" dirty="0"/>
                        <a:t>servidor</a:t>
                      </a:r>
                      <a:r>
                        <a:rPr sz="1500" spc="-65" dirty="0"/>
                        <a:t> </a:t>
                      </a:r>
                      <a:r>
                        <a:rPr sz="1500" spc="5" dirty="0"/>
                        <a:t>en</a:t>
                      </a:r>
                      <a:r>
                        <a:rPr sz="1500" spc="-90" dirty="0"/>
                        <a:t> </a:t>
                      </a:r>
                      <a:r>
                        <a:rPr sz="1500" spc="-5" dirty="0"/>
                        <a:t>formato</a:t>
                      </a:r>
                      <a:r>
                        <a:rPr sz="1500" spc="-55" dirty="0"/>
                        <a:t> </a:t>
                      </a:r>
                      <a:r>
                        <a:rPr sz="1500" spc="-10" dirty="0"/>
                        <a:t>XML.</a:t>
                      </a:r>
                      <a:r>
                        <a:rPr sz="1500" spc="-50" dirty="0"/>
                        <a:t> </a:t>
                      </a:r>
                      <a:r>
                        <a:rPr sz="1500" spc="-15" dirty="0"/>
                        <a:t>El</a:t>
                      </a:r>
                      <a:r>
                        <a:rPr sz="1500" spc="-120" dirty="0"/>
                        <a:t> </a:t>
                      </a:r>
                      <a:r>
                        <a:rPr sz="1500" dirty="0"/>
                        <a:t>objeto  devuelto</a:t>
                      </a:r>
                      <a:r>
                        <a:rPr sz="1500" spc="-60" dirty="0"/>
                        <a:t> </a:t>
                      </a:r>
                      <a:r>
                        <a:rPr sz="1500" dirty="0"/>
                        <a:t>se</a:t>
                      </a:r>
                      <a:r>
                        <a:rPr sz="1500" spc="-60" dirty="0"/>
                        <a:t> </a:t>
                      </a:r>
                      <a:r>
                        <a:rPr sz="1500" spc="-5" dirty="0"/>
                        <a:t>puede</a:t>
                      </a:r>
                      <a:r>
                        <a:rPr sz="1500" spc="-60" dirty="0"/>
                        <a:t> </a:t>
                      </a:r>
                      <a:r>
                        <a:rPr sz="1500" spc="5" dirty="0"/>
                        <a:t>procesar</a:t>
                      </a:r>
                      <a:r>
                        <a:rPr sz="1500" spc="-70" dirty="0"/>
                        <a:t> </a:t>
                      </a:r>
                      <a:r>
                        <a:rPr sz="1500" spc="-5" dirty="0"/>
                        <a:t>como</a:t>
                      </a:r>
                      <a:r>
                        <a:rPr sz="1500" spc="-55" dirty="0"/>
                        <a:t> </a:t>
                      </a:r>
                      <a:r>
                        <a:rPr sz="1500" spc="-10" dirty="0"/>
                        <a:t>un</a:t>
                      </a:r>
                      <a:r>
                        <a:rPr sz="1500" spc="-90" dirty="0"/>
                        <a:t> </a:t>
                      </a:r>
                      <a:r>
                        <a:rPr sz="1500" dirty="0"/>
                        <a:t>objeto</a:t>
                      </a:r>
                      <a:r>
                        <a:rPr sz="1500" spc="-55" dirty="0"/>
                        <a:t> </a:t>
                      </a:r>
                      <a:r>
                        <a:rPr sz="1500" spc="-10" dirty="0"/>
                        <a:t>DOM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1174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/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500" spc="10" dirty="0"/>
                        <a:t>status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95885" marR="5454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5" dirty="0"/>
                        <a:t>El código </a:t>
                      </a:r>
                      <a:r>
                        <a:rPr sz="1500" spc="-5" dirty="0"/>
                        <a:t>de </a:t>
                      </a:r>
                      <a:r>
                        <a:rPr sz="1500" spc="5" dirty="0"/>
                        <a:t>estado </a:t>
                      </a:r>
                      <a:r>
                        <a:rPr sz="1500" spc="-10" dirty="0"/>
                        <a:t>HTTP </a:t>
                      </a:r>
                      <a:r>
                        <a:rPr sz="1500" dirty="0"/>
                        <a:t>devuelto </a:t>
                      </a:r>
                      <a:r>
                        <a:rPr sz="1500" spc="5" dirty="0"/>
                        <a:t>por el </a:t>
                      </a:r>
                      <a:r>
                        <a:rPr sz="1500" dirty="0"/>
                        <a:t>servidor </a:t>
                      </a:r>
                      <a:r>
                        <a:rPr sz="1500" spc="-5" dirty="0"/>
                        <a:t>(200 </a:t>
                      </a:r>
                      <a:r>
                        <a:rPr sz="1500" dirty="0"/>
                        <a:t>para </a:t>
                      </a:r>
                      <a:r>
                        <a:rPr sz="1500" spc="-10" dirty="0"/>
                        <a:t>una  </a:t>
                      </a:r>
                      <a:r>
                        <a:rPr sz="1500" spc="5" dirty="0"/>
                        <a:t>respuesta</a:t>
                      </a:r>
                      <a:r>
                        <a:rPr sz="1500" spc="-70" dirty="0"/>
                        <a:t> </a:t>
                      </a:r>
                      <a:r>
                        <a:rPr sz="1500" spc="5" dirty="0"/>
                        <a:t>correcta,</a:t>
                      </a:r>
                      <a:r>
                        <a:rPr sz="1500" spc="-50" dirty="0"/>
                        <a:t> </a:t>
                      </a:r>
                      <a:r>
                        <a:rPr sz="1500" spc="10" dirty="0"/>
                        <a:t>404</a:t>
                      </a:r>
                      <a:r>
                        <a:rPr sz="1500" spc="-155" dirty="0"/>
                        <a:t> </a:t>
                      </a:r>
                      <a:r>
                        <a:rPr sz="1500" dirty="0"/>
                        <a:t>para</a:t>
                      </a:r>
                      <a:r>
                        <a:rPr sz="1500" spc="-65" dirty="0"/>
                        <a:t> </a:t>
                      </a:r>
                      <a:r>
                        <a:rPr sz="1500" spc="10" dirty="0"/>
                        <a:t>"No</a:t>
                      </a:r>
                      <a:r>
                        <a:rPr sz="1500" spc="-55" dirty="0"/>
                        <a:t> </a:t>
                      </a:r>
                      <a:r>
                        <a:rPr sz="1500" spc="-10" dirty="0"/>
                        <a:t>encontrado",</a:t>
                      </a:r>
                      <a:r>
                        <a:rPr sz="1500" spc="-50" dirty="0"/>
                        <a:t> </a:t>
                      </a:r>
                      <a:r>
                        <a:rPr sz="1500" spc="10" dirty="0"/>
                        <a:t>500</a:t>
                      </a:r>
                      <a:r>
                        <a:rPr sz="1500" spc="-55" dirty="0"/>
                        <a:t> </a:t>
                      </a:r>
                      <a:r>
                        <a:rPr sz="1500" dirty="0"/>
                        <a:t>para</a:t>
                      </a:r>
                      <a:r>
                        <a:rPr sz="1500" spc="-65" dirty="0"/>
                        <a:t> </a:t>
                      </a:r>
                      <a:r>
                        <a:rPr sz="1500" spc="-10" dirty="0"/>
                        <a:t>un</a:t>
                      </a:r>
                      <a:r>
                        <a:rPr sz="1500" spc="-90" dirty="0"/>
                        <a:t> </a:t>
                      </a:r>
                      <a:r>
                        <a:rPr sz="1500" spc="5" dirty="0"/>
                        <a:t>error</a:t>
                      </a:r>
                      <a:r>
                        <a:rPr sz="1500" spc="-65" dirty="0"/>
                        <a:t> </a:t>
                      </a:r>
                      <a:r>
                        <a:rPr sz="1500" spc="-5" dirty="0"/>
                        <a:t>de  </a:t>
                      </a:r>
                      <a:r>
                        <a:rPr sz="1500" spc="-10" dirty="0"/>
                        <a:t>servidor,</a:t>
                      </a:r>
                      <a:r>
                        <a:rPr sz="1500" spc="-60" dirty="0"/>
                        <a:t> </a:t>
                      </a:r>
                      <a:r>
                        <a:rPr sz="1500" spc="15" dirty="0"/>
                        <a:t>etc.)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/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0" dirty="0"/>
                        <a:t>statusText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95885" marR="20256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500" spc="-15" dirty="0"/>
                        <a:t>El</a:t>
                      </a:r>
                      <a:r>
                        <a:rPr sz="1500" spc="-20" dirty="0"/>
                        <a:t> </a:t>
                      </a:r>
                      <a:r>
                        <a:rPr sz="1500" spc="-15" dirty="0"/>
                        <a:t>código</a:t>
                      </a:r>
                      <a:r>
                        <a:rPr sz="1500" spc="50" dirty="0"/>
                        <a:t> </a:t>
                      </a:r>
                      <a:r>
                        <a:rPr sz="1500" spc="-5" dirty="0"/>
                        <a:t>de</a:t>
                      </a:r>
                      <a:r>
                        <a:rPr sz="1500" spc="-55" dirty="0"/>
                        <a:t> </a:t>
                      </a:r>
                      <a:r>
                        <a:rPr sz="1500" spc="5" dirty="0"/>
                        <a:t>estado</a:t>
                      </a:r>
                      <a:r>
                        <a:rPr sz="1500" spc="-55" dirty="0"/>
                        <a:t> </a:t>
                      </a:r>
                      <a:r>
                        <a:rPr sz="1500" spc="-10" dirty="0"/>
                        <a:t>HTTP</a:t>
                      </a:r>
                      <a:r>
                        <a:rPr sz="1500" spc="-110" dirty="0"/>
                        <a:t> </a:t>
                      </a:r>
                      <a:r>
                        <a:rPr sz="1500" dirty="0"/>
                        <a:t>devuelto</a:t>
                      </a:r>
                      <a:r>
                        <a:rPr sz="1500" spc="-50" dirty="0"/>
                        <a:t> </a:t>
                      </a:r>
                      <a:r>
                        <a:rPr sz="1500" spc="5" dirty="0"/>
                        <a:t>por</a:t>
                      </a:r>
                      <a:r>
                        <a:rPr sz="1500" spc="-70" dirty="0"/>
                        <a:t> </a:t>
                      </a:r>
                      <a:r>
                        <a:rPr sz="1500" spc="5" dirty="0"/>
                        <a:t>el</a:t>
                      </a:r>
                      <a:r>
                        <a:rPr sz="1500" spc="-114" dirty="0"/>
                        <a:t> </a:t>
                      </a:r>
                      <a:r>
                        <a:rPr sz="1500" dirty="0"/>
                        <a:t>servidor</a:t>
                      </a:r>
                      <a:r>
                        <a:rPr sz="1500" spc="-70" dirty="0"/>
                        <a:t> </a:t>
                      </a:r>
                      <a:r>
                        <a:rPr sz="1500" spc="5" dirty="0"/>
                        <a:t>en</a:t>
                      </a:r>
                      <a:r>
                        <a:rPr sz="1500" spc="-85" dirty="0"/>
                        <a:t> </a:t>
                      </a:r>
                      <a:r>
                        <a:rPr sz="1500" spc="-15" dirty="0"/>
                        <a:t>forma</a:t>
                      </a:r>
                      <a:r>
                        <a:rPr sz="1500" spc="-65" dirty="0"/>
                        <a:t> </a:t>
                      </a:r>
                      <a:r>
                        <a:rPr sz="1500" spc="-5" dirty="0"/>
                        <a:t>de</a:t>
                      </a:r>
                      <a:r>
                        <a:rPr sz="1500" spc="-60" dirty="0"/>
                        <a:t> </a:t>
                      </a:r>
                      <a:r>
                        <a:rPr sz="1500" spc="-5" dirty="0"/>
                        <a:t>cadena</a:t>
                      </a:r>
                      <a:r>
                        <a:rPr sz="1500" spc="-65" dirty="0"/>
                        <a:t> </a:t>
                      </a:r>
                      <a:r>
                        <a:rPr sz="1500" spc="-5" dirty="0"/>
                        <a:t>de  </a:t>
                      </a:r>
                      <a:r>
                        <a:rPr sz="1500" spc="10" dirty="0"/>
                        <a:t>texto:</a:t>
                      </a:r>
                      <a:r>
                        <a:rPr sz="1500" spc="-60" dirty="0"/>
                        <a:t> </a:t>
                      </a:r>
                      <a:r>
                        <a:rPr sz="1500" spc="-10" dirty="0"/>
                        <a:t>"OK",</a:t>
                      </a:r>
                      <a:r>
                        <a:rPr sz="1500" spc="-55" dirty="0"/>
                        <a:t> </a:t>
                      </a:r>
                      <a:r>
                        <a:rPr sz="1500" spc="10" dirty="0"/>
                        <a:t>"Not</a:t>
                      </a:r>
                      <a:r>
                        <a:rPr sz="1500" spc="-40" dirty="0"/>
                        <a:t> </a:t>
                      </a:r>
                      <a:r>
                        <a:rPr sz="1500" spc="-10" dirty="0"/>
                        <a:t>Found",</a:t>
                      </a:r>
                      <a:r>
                        <a:rPr sz="1500" spc="-50" dirty="0"/>
                        <a:t> </a:t>
                      </a:r>
                      <a:r>
                        <a:rPr sz="1500" spc="-15" dirty="0"/>
                        <a:t>"Internal</a:t>
                      </a:r>
                      <a:r>
                        <a:rPr sz="1500" spc="-125" dirty="0"/>
                        <a:t> </a:t>
                      </a:r>
                      <a:r>
                        <a:rPr sz="1500" spc="15" dirty="0"/>
                        <a:t>Server</a:t>
                      </a:r>
                      <a:r>
                        <a:rPr sz="1500" spc="-70" dirty="0"/>
                        <a:t> </a:t>
                      </a:r>
                      <a:r>
                        <a:rPr sz="1500" spc="-10" dirty="0"/>
                        <a:t>Error",</a:t>
                      </a:r>
                      <a:r>
                        <a:rPr sz="1500" spc="-50" dirty="0"/>
                        <a:t> </a:t>
                      </a:r>
                      <a:r>
                        <a:rPr sz="1500" spc="-15" dirty="0"/>
                        <a:t>etc.</a:t>
                      </a:r>
                      <a:endParaRPr sz="1500">
                        <a:latin typeface="Patua One" panose="020B0604020202020204" charset="0"/>
                        <a:cs typeface="Franklin Gothic Book"/>
                      </a:endParaRPr>
                    </a:p>
                  </a:txBody>
                  <a:tcPr marL="0" marR="0" marT="11683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5597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2503</Words>
  <Application>Microsoft Office PowerPoint</Application>
  <PresentationFormat>Presentación en pantalla (16:9)</PresentationFormat>
  <Paragraphs>311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JetBrains Mono</vt:lpstr>
      <vt:lpstr>Patua One</vt:lpstr>
      <vt:lpstr>Wingdings</vt:lpstr>
      <vt:lpstr>Franklin Gothic Book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Chema Durán</dc:creator>
  <cp:lastModifiedBy>Chema Durán</cp:lastModifiedBy>
  <cp:revision>35</cp:revision>
  <dcterms:modified xsi:type="dcterms:W3CDTF">2020-12-27T17:01:40Z</dcterms:modified>
</cp:coreProperties>
</file>