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E4BAD-E793-44D8-B992-1094AAE4E6C6}" v="3" dt="2023-04-10T23:14:49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iha, Randy" userId="bf3f3390-36ac-473f-bd97-68570e743c97" providerId="ADAL" clId="{5C3E4BAD-E793-44D8-B992-1094AAE4E6C6}"/>
    <pc:docChg chg="undo custSel modSld">
      <pc:chgData name="Koliha, Randy" userId="bf3f3390-36ac-473f-bd97-68570e743c97" providerId="ADAL" clId="{5C3E4BAD-E793-44D8-B992-1094AAE4E6C6}" dt="2023-04-10T23:18:41.045" v="67" actId="1076"/>
      <pc:docMkLst>
        <pc:docMk/>
      </pc:docMkLst>
      <pc:sldChg chg="addSp modSp mod setBg setClrOvrMap">
        <pc:chgData name="Koliha, Randy" userId="bf3f3390-36ac-473f-bd97-68570e743c97" providerId="ADAL" clId="{5C3E4BAD-E793-44D8-B992-1094AAE4E6C6}" dt="2023-04-10T23:18:41.045" v="67" actId="1076"/>
        <pc:sldMkLst>
          <pc:docMk/>
          <pc:sldMk cId="1338762590" sldId="256"/>
        </pc:sldMkLst>
        <pc:spChg chg="mod">
          <ac:chgData name="Koliha, Randy" userId="bf3f3390-36ac-473f-bd97-68570e743c97" providerId="ADAL" clId="{5C3E4BAD-E793-44D8-B992-1094AAE4E6C6}" dt="2023-04-10T23:18:15.968" v="62" actId="1076"/>
          <ac:spMkLst>
            <pc:docMk/>
            <pc:sldMk cId="1338762590" sldId="256"/>
            <ac:spMk id="2" creationId="{CCDC82DF-FDFE-17EA-2C1C-54CFEACE39D7}"/>
          </ac:spMkLst>
        </pc:spChg>
        <pc:spChg chg="mod">
          <ac:chgData name="Koliha, Randy" userId="bf3f3390-36ac-473f-bd97-68570e743c97" providerId="ADAL" clId="{5C3E4BAD-E793-44D8-B992-1094AAE4E6C6}" dt="2023-04-10T23:18:41.045" v="67" actId="1076"/>
          <ac:spMkLst>
            <pc:docMk/>
            <pc:sldMk cId="1338762590" sldId="256"/>
            <ac:spMk id="3" creationId="{0E1BD33C-A3B4-A02A-CC35-9EB3C684C883}"/>
          </ac:spMkLst>
        </pc:spChg>
        <pc:spChg chg="add">
          <ac:chgData name="Koliha, Randy" userId="bf3f3390-36ac-473f-bd97-68570e743c97" providerId="ADAL" clId="{5C3E4BAD-E793-44D8-B992-1094AAE4E6C6}" dt="2023-04-10T23:17:46.768" v="45" actId="26606"/>
          <ac:spMkLst>
            <pc:docMk/>
            <pc:sldMk cId="1338762590" sldId="256"/>
            <ac:spMk id="9" creationId="{0671A8AE-40A1-4631-A6B8-581AFF065482}"/>
          </ac:spMkLst>
        </pc:spChg>
        <pc:spChg chg="add">
          <ac:chgData name="Koliha, Randy" userId="bf3f3390-36ac-473f-bd97-68570e743c97" providerId="ADAL" clId="{5C3E4BAD-E793-44D8-B992-1094AAE4E6C6}" dt="2023-04-10T23:17:46.768" v="45" actId="26606"/>
          <ac:spMkLst>
            <pc:docMk/>
            <pc:sldMk cId="1338762590" sldId="256"/>
            <ac:spMk id="11" creationId="{AB58EF07-17C2-48CF-ABB0-EEF1F17CB8F0}"/>
          </ac:spMkLst>
        </pc:spChg>
        <pc:spChg chg="add">
          <ac:chgData name="Koliha, Randy" userId="bf3f3390-36ac-473f-bd97-68570e743c97" providerId="ADAL" clId="{5C3E4BAD-E793-44D8-B992-1094AAE4E6C6}" dt="2023-04-10T23:17:46.768" v="45" actId="26606"/>
          <ac:spMkLst>
            <pc:docMk/>
            <pc:sldMk cId="1338762590" sldId="256"/>
            <ac:spMk id="13" creationId="{AF2F604E-43BE-4DC3-B983-E071523364F8}"/>
          </ac:spMkLst>
        </pc:spChg>
        <pc:spChg chg="add">
          <ac:chgData name="Koliha, Randy" userId="bf3f3390-36ac-473f-bd97-68570e743c97" providerId="ADAL" clId="{5C3E4BAD-E793-44D8-B992-1094AAE4E6C6}" dt="2023-04-10T23:17:46.768" v="45" actId="26606"/>
          <ac:spMkLst>
            <pc:docMk/>
            <pc:sldMk cId="1338762590" sldId="256"/>
            <ac:spMk id="15" creationId="{08C9B587-E65E-4B52-B37C-ABEBB6E87928}"/>
          </ac:spMkLst>
        </pc:spChg>
        <pc:picChg chg="add mod">
          <ac:chgData name="Koliha, Randy" userId="bf3f3390-36ac-473f-bd97-68570e743c97" providerId="ADAL" clId="{5C3E4BAD-E793-44D8-B992-1094AAE4E6C6}" dt="2023-04-10T23:18:32.741" v="65" actId="1076"/>
          <ac:picMkLst>
            <pc:docMk/>
            <pc:sldMk cId="1338762590" sldId="256"/>
            <ac:picMk id="5" creationId="{1D3CC3A5-56DD-1348-EDD4-1ADA06B6A8C8}"/>
          </ac:picMkLst>
        </pc:picChg>
      </pc:sldChg>
      <pc:sldChg chg="addSp modSp mod">
        <pc:chgData name="Koliha, Randy" userId="bf3f3390-36ac-473f-bd97-68570e743c97" providerId="ADAL" clId="{5C3E4BAD-E793-44D8-B992-1094AAE4E6C6}" dt="2023-04-10T23:16:58.071" v="43" actId="14100"/>
        <pc:sldMkLst>
          <pc:docMk/>
          <pc:sldMk cId="50363087" sldId="257"/>
        </pc:sldMkLst>
        <pc:picChg chg="add mod">
          <ac:chgData name="Koliha, Randy" userId="bf3f3390-36ac-473f-bd97-68570e743c97" providerId="ADAL" clId="{5C3E4BAD-E793-44D8-B992-1094AAE4E6C6}" dt="2023-04-10T23:14:28.203" v="19" actId="1076"/>
          <ac:picMkLst>
            <pc:docMk/>
            <pc:sldMk cId="50363087" sldId="257"/>
            <ac:picMk id="2" creationId="{C782678A-A2B0-3A66-DE42-92102D5F8B95}"/>
          </ac:picMkLst>
        </pc:picChg>
        <pc:picChg chg="add mod">
          <ac:chgData name="Koliha, Randy" userId="bf3f3390-36ac-473f-bd97-68570e743c97" providerId="ADAL" clId="{5C3E4BAD-E793-44D8-B992-1094AAE4E6C6}" dt="2023-04-10T23:16:46.940" v="40" actId="1076"/>
          <ac:picMkLst>
            <pc:docMk/>
            <pc:sldMk cId="50363087" sldId="257"/>
            <ac:picMk id="3" creationId="{B48ACBC3-A8C6-2297-2AA3-5A75A29AB21F}"/>
          </ac:picMkLst>
        </pc:picChg>
        <pc:picChg chg="add mod">
          <ac:chgData name="Koliha, Randy" userId="bf3f3390-36ac-473f-bd97-68570e743c97" providerId="ADAL" clId="{5C3E4BAD-E793-44D8-B992-1094AAE4E6C6}" dt="2023-04-10T23:15:53.959" v="36" actId="1076"/>
          <ac:picMkLst>
            <pc:docMk/>
            <pc:sldMk cId="50363087" sldId="257"/>
            <ac:picMk id="4" creationId="{FA397FD2-1F4C-258B-6C20-C8A05AA683B6}"/>
          </ac:picMkLst>
        </pc:picChg>
        <pc:picChg chg="mod">
          <ac:chgData name="Koliha, Randy" userId="bf3f3390-36ac-473f-bd97-68570e743c97" providerId="ADAL" clId="{5C3E4BAD-E793-44D8-B992-1094AAE4E6C6}" dt="2023-04-10T23:15:52.641" v="35" actId="1076"/>
          <ac:picMkLst>
            <pc:docMk/>
            <pc:sldMk cId="50363087" sldId="257"/>
            <ac:picMk id="9" creationId="{A3F0F3E1-C920-ED77-CDCD-64D75985E7E8}"/>
          </ac:picMkLst>
        </pc:picChg>
        <pc:picChg chg="mod">
          <ac:chgData name="Koliha, Randy" userId="bf3f3390-36ac-473f-bd97-68570e743c97" providerId="ADAL" clId="{5C3E4BAD-E793-44D8-B992-1094AAE4E6C6}" dt="2023-04-10T23:16:58.071" v="43" actId="14100"/>
          <ac:picMkLst>
            <pc:docMk/>
            <pc:sldMk cId="50363087" sldId="257"/>
            <ac:picMk id="12" creationId="{617EDBF7-B93E-5E8A-ED38-B94ABEB9C254}"/>
          </ac:picMkLst>
        </pc:picChg>
        <pc:picChg chg="mod">
          <ac:chgData name="Koliha, Randy" userId="bf3f3390-36ac-473f-bd97-68570e743c97" providerId="ADAL" clId="{5C3E4BAD-E793-44D8-B992-1094AAE4E6C6}" dt="2023-04-10T23:16:53.247" v="42" actId="14100"/>
          <ac:picMkLst>
            <pc:docMk/>
            <pc:sldMk cId="50363087" sldId="257"/>
            <ac:picMk id="15" creationId="{80C8BAFA-CA5F-4B7D-BAD6-16A004654C83}"/>
          </ac:picMkLst>
        </pc:picChg>
        <pc:picChg chg="mod">
          <ac:chgData name="Koliha, Randy" userId="bf3f3390-36ac-473f-bd97-68570e743c97" providerId="ADAL" clId="{5C3E4BAD-E793-44D8-B992-1094AAE4E6C6}" dt="2023-04-10T23:16:50.445" v="41" actId="1076"/>
          <ac:picMkLst>
            <pc:docMk/>
            <pc:sldMk cId="50363087" sldId="257"/>
            <ac:picMk id="20" creationId="{BE2A7F2A-674B-BBF3-21A5-E60CE4DD3E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4088-FBC0-D8B0-4A67-BFE5096CB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EBDD8-2E6F-6032-0C9C-39FFA9216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1E88-5631-1211-74C6-33E63E81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32754-07A9-271C-25E8-7B6DF7B3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F047-3F6C-FD3F-F3C8-984925BF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8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7552-5B41-7FA9-6A91-7A3FDFA1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769F-C5F4-3293-1B61-AABB5680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3409-0622-9347-0B11-F72F60F4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1930-D133-CE02-7C14-0A696E5A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9DCD-D4BF-FC80-5E48-5F7945D9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2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6EC9E-E765-CB91-9128-2032E5207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21E9C-0463-7A0C-947F-589D14520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0BB2-1A6E-497C-1F24-7B539960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24B45-655F-32FD-FFC2-22F4F63A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F27A7-A384-D462-B8D0-C37C2B82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E9D4-3DB8-8CE4-A7ED-6ED71560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8B37-580A-68E1-7BF0-053DB705B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A2B2-BBC1-79BF-8F77-418839F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7661-FA2D-A4C9-1CB5-C656F2BC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D146-014E-EDDC-0572-E0871AB3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3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F4F3-17BA-3A42-E302-C3535BB7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FAF35-971D-14F2-6276-0DFA2943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4809-BFD1-0932-432B-2E17128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6A99-C773-D06F-4360-02906C8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F998-A4F2-D44F-11B1-70072411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3A8E-4D21-F8DA-E2D9-4D65F377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00B8-C05B-BAAF-4BD9-625321D60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8EBC8-58A5-B59B-664A-E6A6EAE8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2FBA0-530D-4C95-425C-9677F7BC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BF017-E3C5-9A0E-87A3-9665E371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70D62-3939-FB1D-7495-BD34DFA9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29FC-1EF9-6FED-70B7-B89A046D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C03AD-D74B-E93F-4A90-A046DB06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FBA22-F40C-148F-DE2E-B6CDB438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A6FA9-56AC-3A5C-F016-520B66D85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1128B-BB16-9D39-D6C5-9212693A4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F3AFB-EC9B-DD32-F4E8-981A4888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21B68-0EAA-7FD9-CC68-163EC56B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F912C-B455-6EA1-31B5-37FA5D01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1A8F-9489-EB95-A19C-436D7BD8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3C1C6-FB2A-A9A8-AF00-BCEC0E18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22F92-6510-87CC-5BDB-CD462D61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20BA3-A3D9-36B4-D47C-0C76FE46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3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3FBFB-5999-4201-D75D-A2F4F5C9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2791A-88C5-C19F-E308-142B136A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30C70-D533-D2FB-8FAA-F6BD21D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305-5155-5A03-6E9C-2194F875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E781-42EC-61DA-779B-BAC73942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D6D93-29DB-A251-DF45-FE258132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18E91-B2FF-86FC-1B58-2332F49C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387FD-A2C4-3656-7598-8F0672A0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8AA24-18CA-0D25-069F-E6F3F2B1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8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9530-CC19-3D9A-FB75-122BC3BA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2A7C5-0E40-7943-DACD-567C03DD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E6B7A-A7B9-15D7-01C0-C9DAE641E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EE522-E98F-AAE9-0B55-3662465F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3D439-C8AC-C54D-E71E-D6D2DB97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81592-811F-97B4-1562-B1397BF6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DF823-6A0E-6C25-1035-DA6E9DC8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C43B-FDEB-2657-7386-CCC677A9B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FFBD-6C96-4FCD-1767-48479FEBC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E57A1-18CB-4405-A5CE-BC606D842317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28E1-BDEA-D546-11D4-C8671EF82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E366-86D4-7D5A-2DFD-C3578BE32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2FE0-F926-4F87-8BD3-A8F66EA1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charts and graphs">
            <a:extLst>
              <a:ext uri="{FF2B5EF4-FFF2-40B4-BE49-F238E27FC236}">
                <a16:creationId xmlns:a16="http://schemas.microsoft.com/office/drawing/2014/main" id="{1D3CC3A5-56DD-1348-EDD4-1ADA06B6A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C82DF-FDFE-17EA-2C1C-54CFEACE3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709065"/>
            <a:ext cx="4390845" cy="2746828"/>
          </a:xfrm>
        </p:spPr>
        <p:txBody>
          <a:bodyPr anchor="b"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37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Video Game Sales Since the 80s</a:t>
            </a:r>
            <a:br>
              <a:rPr lang="en-US" sz="3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37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An International Analysis</a:t>
            </a:r>
            <a:br>
              <a:rPr lang="en-US" sz="3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BD33C-A3B4-A02A-CC35-9EB3C684C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231" y="4788899"/>
            <a:ext cx="4542594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kern="0" dirty="0">
                <a:effectLst/>
                <a:latin typeface="Arial" panose="020B0604020202020204" pitchFamily="34" charset="0"/>
              </a:rPr>
              <a:t>By Isaiah </a:t>
            </a:r>
            <a:r>
              <a:rPr lang="en-US" sz="2000" b="1" kern="0" dirty="0" err="1">
                <a:effectLst/>
                <a:latin typeface="Arial" panose="020B0604020202020204" pitchFamily="34" charset="0"/>
              </a:rPr>
              <a:t>Sarria</a:t>
            </a:r>
            <a:r>
              <a:rPr lang="en-US" sz="2000" b="1" kern="0" dirty="0">
                <a:effectLst/>
                <a:latin typeface="Arial" panose="020B0604020202020204" pitchFamily="34" charset="0"/>
              </a:rPr>
              <a:t> and Randy Koliha</a:t>
            </a:r>
          </a:p>
          <a:p>
            <a:pPr algn="l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76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3F0F3E1-C920-ED77-CDCD-64D75985E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84" y="97760"/>
            <a:ext cx="6499116" cy="3356628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617EDBF7-B93E-5E8A-ED38-B94ABEB9C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84" y="3495923"/>
            <a:ext cx="6514407" cy="3362078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80C8BAFA-CA5F-4B7D-BAD6-16A004654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" y="3495923"/>
            <a:ext cx="5693747" cy="3362077"/>
          </a:xfrm>
          <a:prstGeom prst="rect">
            <a:avLst/>
          </a:prstGeom>
        </p:spPr>
      </p:pic>
      <p:pic>
        <p:nvPicPr>
          <p:cNvPr id="20" name="Picture 19" descr="Chart&#10;&#10;Description automatically generated with medium confidence">
            <a:extLst>
              <a:ext uri="{FF2B5EF4-FFF2-40B4-BE49-F238E27FC236}">
                <a16:creationId xmlns:a16="http://schemas.microsoft.com/office/drawing/2014/main" id="{BE2A7F2A-674B-BBF3-21A5-E60CE4DD3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91" y="-18220"/>
            <a:ext cx="5692884" cy="3514143"/>
          </a:xfrm>
          <a:prstGeom prst="rect">
            <a:avLst/>
          </a:prstGeom>
        </p:spPr>
      </p:pic>
      <p:pic>
        <p:nvPicPr>
          <p:cNvPr id="2" name="Picture 1" descr="Chart, pie chart&#10;&#10;Description automatically generated">
            <a:extLst>
              <a:ext uri="{FF2B5EF4-FFF2-40B4-BE49-F238E27FC236}">
                <a16:creationId xmlns:a16="http://schemas.microsoft.com/office/drawing/2014/main" id="{C782678A-A2B0-3A66-DE42-92102D5F8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90" y="4082471"/>
            <a:ext cx="1521173" cy="1559101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48ACBC3-A8C6-2297-2AA3-5A75A29AB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2866" y="447747"/>
            <a:ext cx="3174297" cy="1727191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A397FD2-1F4C-258B-6C20-C8A05AA68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42" y="447747"/>
            <a:ext cx="2271345" cy="159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Merriweather</vt:lpstr>
      <vt:lpstr>Office Theme</vt:lpstr>
      <vt:lpstr>Video Game Sales Since the 80s An International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Video Game Sales Since the 80s An International Analysis </dc:title>
  <dc:creator>Koliha, Randy</dc:creator>
  <cp:lastModifiedBy>Koliha, Randy</cp:lastModifiedBy>
  <cp:revision>1</cp:revision>
  <dcterms:created xsi:type="dcterms:W3CDTF">2023-04-10T18:29:53Z</dcterms:created>
  <dcterms:modified xsi:type="dcterms:W3CDTF">2023-04-10T23:18:42Z</dcterms:modified>
</cp:coreProperties>
</file>