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857a94c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857a94c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234b0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234b0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234b00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234b00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6234b00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6234b00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234b00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234b00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234b0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234b0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5857a94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5857a94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234b0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234b0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234b0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6234b0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5857a94c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5857a94c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857a94c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5857a94c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857a94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857a94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234b0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234b0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4 shows that the cafe should always have 2-3 workers, This allows the cafe to process the line efficiently and not get backed up if a lot of students arrive at the same time.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Idle Workers at </a:t>
            </a:r>
            <a:r>
              <a:rPr lang="en" sz="4300"/>
              <a:t>Mosaic Cafe</a:t>
            </a:r>
            <a:endParaRPr sz="43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Jasmine Williams, Isaiah Sarria, Josmar Garcia, Michael Farrelly, and Owen Telis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The original 80% idle time probability used was incorrect, and a smaller value needed to be shown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The clear indicator of this would be the findings on day 4, which yielded a much larger percentage of working time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Because workers were busier than expected on Tuesday, Friday, and especially Thursday, we suggest hiring more workers on those specific days or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add a second register to process more transactions and orders simultaneously in general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91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50"/>
              <a:t>One of the </a:t>
            </a:r>
            <a:r>
              <a:rPr lang="en" sz="2450"/>
              <a:t>challenge</a:t>
            </a:r>
            <a:r>
              <a:rPr lang="en" sz="2450"/>
              <a:t> is that the workers could be unaccounted for, in the back room, restroom etc. </a:t>
            </a:r>
            <a:endParaRPr sz="2450"/>
          </a:p>
          <a:p>
            <a:pPr indent="-3491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50"/>
              <a:t>The P chart gave us trouble since it appeared over the days that our original probability was too high. </a:t>
            </a:r>
            <a:endParaRPr sz="2450"/>
          </a:p>
          <a:p>
            <a:pPr indent="-3491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50"/>
              <a:t>One challenge that could have been improved was if we had taken more data points. This would allow our data to be more accurate. </a:t>
            </a:r>
            <a:endParaRPr sz="24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Activities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Repeat the study again with a new number of observations and p-value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Include the number of students and how </a:t>
            </a:r>
            <a:r>
              <a:rPr lang="en" sz="2100"/>
              <a:t>efficient</a:t>
            </a:r>
            <a:r>
              <a:rPr lang="en" sz="2100"/>
              <a:t> the cafe is processing the queue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Have a variable of time and document how long it takes for the line to be fully processed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Students </a:t>
            </a:r>
            <a:r>
              <a:rPr lang="en" sz="1829"/>
              <a:t>enjoy the Mosaic Cafe, but there’s often a very long line that makes the process inconvenient</a:t>
            </a:r>
            <a:endParaRPr sz="1829"/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A study is to be done to see if there’s any improvement to efficiency that can be made</a:t>
            </a:r>
            <a:endParaRPr sz="1829"/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The environment is right here at the IST, at the south side of the building. The space allotted for the cafe is rather small</a:t>
            </a:r>
            <a:endParaRPr sz="1829"/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It’s to be assumed that the workers are idle 80% of the time</a:t>
            </a:r>
            <a:endParaRPr sz="18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Mosaic Cafe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275" y="1277050"/>
            <a:ext cx="5155277" cy="38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Problem Description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line at the cafe is usually really long, and can cause many inconveniences to the students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goal is to investigate what causes the line to be as big as they are, and then to come up with a viable solution to lessen the problem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problem was chosen </a:t>
            </a:r>
            <a:r>
              <a:rPr lang="en" sz="1600"/>
              <a:t>because</a:t>
            </a:r>
            <a:r>
              <a:rPr lang="en" sz="1600"/>
              <a:t> a solution seems feasible, and it can improve the quality of life for the students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are trying to prove that currently, the </a:t>
            </a:r>
            <a:r>
              <a:rPr lang="en" sz="1600"/>
              <a:t>efficiency</a:t>
            </a:r>
            <a:r>
              <a:rPr lang="en" sz="1600"/>
              <a:t> of </a:t>
            </a:r>
            <a:r>
              <a:rPr lang="en" sz="1600"/>
              <a:t>the</a:t>
            </a:r>
            <a:r>
              <a:rPr lang="en" sz="1600"/>
              <a:t> Mosaic Cafe is too low, and that there can be improvements to be made.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(Part 1)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Excel was primarily used to gather data and to perform the </a:t>
            </a:r>
            <a:r>
              <a:rPr lang="en" sz="2000"/>
              <a:t>calculations</a:t>
            </a:r>
            <a:r>
              <a:rPr lang="en" sz="2000"/>
              <a:t> necessary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number of observations is calculated below: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N = ((Z^2)(p)(1-p))/(error^2)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N = ((1.96^2)(0.80)(0.20))/(0.10^2)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N = 62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(Part 2)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Throughout the day, we had to randomly: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Count the number of students in line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Count the number of workers actually working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Count the number of workers standing idle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Confidence Interval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7431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15201" l="22057" r="17512" t="2317"/>
          <a:stretch/>
        </p:blipFill>
        <p:spPr>
          <a:xfrm>
            <a:off x="311725" y="1505700"/>
            <a:ext cx="3834389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975" y="1333500"/>
            <a:ext cx="2543950" cy="10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0179525" y="23030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389150" y="2364475"/>
            <a:ext cx="2625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With </a:t>
            </a:r>
            <a:r>
              <a:rPr lang="en" sz="1700"/>
              <a:t>above formula, we calculated the estimated sigma level to be .0</a:t>
            </a:r>
            <a:r>
              <a:rPr lang="en" sz="1700"/>
              <a:t>102 to +/-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Done with an estimate of the idle time being p = .8.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Observed, Normal and Standard Time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Average Observed Time Spent Working w/ customer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2.3 minutes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Normal Time Spent Working w/ customer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2.2 minutes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Standard Time Spent Working w/ customer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2.1 minutes</a:t>
            </a:r>
            <a:endParaRPr sz="1400"/>
          </a:p>
        </p:txBody>
      </p:sp>
      <p:sp>
        <p:nvSpPr>
          <p:cNvPr id="112" name="Google Shape;112;p20"/>
          <p:cNvSpPr txBox="1"/>
          <p:nvPr/>
        </p:nvSpPr>
        <p:spPr>
          <a:xfrm>
            <a:off x="4572000" y="1643100"/>
            <a:ext cx="3474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 observed time was found by translating number of observed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occurrences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of workers being busy and converting these proportions to reflect their portion of an 8-hour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shift each day. Assuming an allowance factor of 9% and a performance rating of 90%, the normal and standard time were computed.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- Chart 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200" y="1335575"/>
            <a:ext cx="6221640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