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7559675" cy="1069181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62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55"/>
  </p:normalViewPr>
  <p:slideViewPr>
    <p:cSldViewPr snapToGrid="0">
      <p:cViewPr>
        <p:scale>
          <a:sx n="70" d="100"/>
          <a:sy n="70" d="100"/>
        </p:scale>
        <p:origin x="7056" y="1448"/>
      </p:cViewPr>
      <p:guideLst>
        <p:guide orient="horz" pos="3662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Márquez Ordóñez" userId="a04ef9a98b5f075b" providerId="LiveId" clId="{2640470B-194C-4A60-B32F-9221F0446379}"/>
    <pc:docChg chg="undo custSel modSld">
      <pc:chgData name="antonio Márquez Ordóñez" userId="a04ef9a98b5f075b" providerId="LiveId" clId="{2640470B-194C-4A60-B32F-9221F0446379}" dt="2021-10-04T11:14:32.863" v="186" actId="20577"/>
      <pc:docMkLst>
        <pc:docMk/>
      </pc:docMkLst>
      <pc:sldChg chg="delSp modSp mod">
        <pc:chgData name="antonio Márquez Ordóñez" userId="a04ef9a98b5f075b" providerId="LiveId" clId="{2640470B-194C-4A60-B32F-9221F0446379}" dt="2021-10-04T11:07:28.594" v="2" actId="14100"/>
        <pc:sldMkLst>
          <pc:docMk/>
          <pc:sldMk cId="0" sldId="256"/>
        </pc:sldMkLst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1" creationId="{5743255C-BB38-4B3C-BF4A-2391E8F64A47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2" creationId="{1C04FDFD-CC48-47EB-8BFB-852B5AA2021E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3" creationId="{56ACE5E2-DC53-4F35-82CE-C0DF83E560E7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4" creationId="{7C539C3D-A20C-4966-B8DB-C65A800351E1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5" creationId="{3E6FEE2B-43F7-41F4-9463-1B88CB272B05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6" creationId="{F9DF9787-41C0-4AB7-8C4B-32EEF1CD2A2D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7" creationId="{E3E29A44-0EB6-4D83-8224-7A6EF55E83F3}"/>
          </ac:spMkLst>
        </pc:spChg>
        <pc:spChg chg="del">
          <ac:chgData name="antonio Márquez Ordóñez" userId="a04ef9a98b5f075b" providerId="LiveId" clId="{2640470B-194C-4A60-B32F-9221F0446379}" dt="2021-10-04T11:07:02.991" v="0" actId="478"/>
          <ac:spMkLst>
            <pc:docMk/>
            <pc:sldMk cId="0" sldId="256"/>
            <ac:spMk id="38" creationId="{2EC5F1A3-DAC5-4218-B7A1-B16B6848B860}"/>
          </ac:spMkLst>
        </pc:spChg>
        <pc:spChg chg="mod">
          <ac:chgData name="antonio Márquez Ordóñez" userId="a04ef9a98b5f075b" providerId="LiveId" clId="{2640470B-194C-4A60-B32F-9221F0446379}" dt="2021-10-04T11:07:16.810" v="1" actId="1076"/>
          <ac:spMkLst>
            <pc:docMk/>
            <pc:sldMk cId="0" sldId="256"/>
            <ac:spMk id="89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16.810" v="1" actId="1076"/>
          <ac:spMkLst>
            <pc:docMk/>
            <pc:sldMk cId="0" sldId="256"/>
            <ac:spMk id="94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16.810" v="1" actId="1076"/>
          <ac:spMkLst>
            <pc:docMk/>
            <pc:sldMk cId="0" sldId="256"/>
            <ac:spMk id="97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28.594" v="2" actId="14100"/>
          <ac:spMkLst>
            <pc:docMk/>
            <pc:sldMk cId="0" sldId="256"/>
            <ac:spMk id="98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28.594" v="2" actId="14100"/>
          <ac:spMkLst>
            <pc:docMk/>
            <pc:sldMk cId="0" sldId="256"/>
            <ac:spMk id="99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28.594" v="2" actId="14100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16.810" v="1" actId="1076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07:16.810" v="1" actId="1076"/>
          <ac:spMkLst>
            <pc:docMk/>
            <pc:sldMk cId="0" sldId="256"/>
            <ac:spMk id="102" creationId="{00000000-0000-0000-0000-000000000000}"/>
          </ac:spMkLst>
        </pc:spChg>
      </pc:sldChg>
      <pc:sldChg chg="addSp modSp mod">
        <pc:chgData name="antonio Márquez Ordóñez" userId="a04ef9a98b5f075b" providerId="LiveId" clId="{2640470B-194C-4A60-B32F-9221F0446379}" dt="2021-10-04T11:13:37.747" v="160" actId="408"/>
        <pc:sldMkLst>
          <pc:docMk/>
          <pc:sldMk cId="0" sldId="257"/>
        </pc:sldMkLst>
        <pc:spChg chg="mod">
          <ac:chgData name="antonio Márquez Ordóñez" userId="a04ef9a98b5f075b" providerId="LiveId" clId="{2640470B-194C-4A60-B32F-9221F0446379}" dt="2021-10-04T11:13:15.127" v="152" actId="20577"/>
          <ac:spMkLst>
            <pc:docMk/>
            <pc:sldMk cId="0" sldId="257"/>
            <ac:spMk id="33" creationId="{DEE06BA6-D7AE-4826-B4A7-6EFC6D15FBB9}"/>
          </ac:spMkLst>
        </pc:spChg>
        <pc:spChg chg="mod">
          <ac:chgData name="antonio Márquez Ordóñez" userId="a04ef9a98b5f075b" providerId="LiveId" clId="{2640470B-194C-4A60-B32F-9221F0446379}" dt="2021-10-04T11:13:25.140" v="159" actId="1035"/>
          <ac:spMkLst>
            <pc:docMk/>
            <pc:sldMk cId="0" sldId="257"/>
            <ac:spMk id="34" creationId="{37915E04-0C35-4FEC-A759-7104BC782073}"/>
          </ac:spMkLst>
        </pc:spChg>
        <pc:spChg chg="mod">
          <ac:chgData name="antonio Márquez Ordóñez" userId="a04ef9a98b5f075b" providerId="LiveId" clId="{2640470B-194C-4A60-B32F-9221F0446379}" dt="2021-10-04T11:13:37.747" v="160" actId="408"/>
          <ac:spMkLst>
            <pc:docMk/>
            <pc:sldMk cId="0" sldId="257"/>
            <ac:spMk id="35" creationId="{63EA02EF-4408-44C3-BCCE-D5087EA9D84A}"/>
          </ac:spMkLst>
        </pc:spChg>
        <pc:spChg chg="mod">
          <ac:chgData name="antonio Márquez Ordóñez" userId="a04ef9a98b5f075b" providerId="LiveId" clId="{2640470B-194C-4A60-B32F-9221F0446379}" dt="2021-10-04T11:13:25.140" v="159" actId="1035"/>
          <ac:spMkLst>
            <pc:docMk/>
            <pc:sldMk cId="0" sldId="257"/>
            <ac:spMk id="36" creationId="{62CACDFA-2E89-4C23-B638-FFF00FFB5CE7}"/>
          </ac:spMkLst>
        </pc:spChg>
        <pc:spChg chg="add 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37" creationId="{B127D552-153A-4604-A5CC-D0BAC75661ED}"/>
          </ac:spMkLst>
        </pc:spChg>
        <pc:spChg chg="add mod">
          <ac:chgData name="antonio Márquez Ordóñez" userId="a04ef9a98b5f075b" providerId="LiveId" clId="{2640470B-194C-4A60-B32F-9221F0446379}" dt="2021-10-04T11:12:23.277" v="80" actId="1076"/>
          <ac:spMkLst>
            <pc:docMk/>
            <pc:sldMk cId="0" sldId="257"/>
            <ac:spMk id="38" creationId="{AE911597-260C-47D9-9A3B-39AC102EA981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15" creationId="{00000000-0000-0000-0000-000000000000}"/>
          </ac:spMkLst>
        </pc:spChg>
        <pc:spChg chg="mod ord">
          <ac:chgData name="antonio Márquez Ordóñez" userId="a04ef9a98b5f075b" providerId="LiveId" clId="{2640470B-194C-4A60-B32F-9221F0446379}" dt="2021-10-04T11:10:24.343" v="35" actId="166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09.204" v="54" actId="14100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09.204" v="54" actId="14100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09.204" v="54" actId="14100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32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2:18.656" v="79" actId="1035"/>
          <ac:spMkLst>
            <pc:docMk/>
            <pc:sldMk cId="0" sldId="257"/>
            <ac:spMk id="133" creationId="{00000000-0000-0000-0000-000000000000}"/>
          </ac:spMkLst>
        </pc:spChg>
      </pc:sldChg>
      <pc:sldChg chg="modSp mod">
        <pc:chgData name="antonio Márquez Ordóñez" userId="a04ef9a98b5f075b" providerId="LiveId" clId="{2640470B-194C-4A60-B32F-9221F0446379}" dt="2021-10-04T11:14:32.863" v="186" actId="20577"/>
        <pc:sldMkLst>
          <pc:docMk/>
          <pc:sldMk cId="0" sldId="260"/>
        </pc:sldMkLst>
        <pc:spChg chg="mod">
          <ac:chgData name="antonio Márquez Ordóñez" userId="a04ef9a98b5f075b" providerId="LiveId" clId="{2640470B-194C-4A60-B32F-9221F0446379}" dt="2021-10-04T11:14:32.863" v="186" actId="20577"/>
          <ac:spMkLst>
            <pc:docMk/>
            <pc:sldMk cId="0" sldId="260"/>
            <ac:spMk id="200" creationId="{00000000-0000-0000-0000-000000000000}"/>
          </ac:spMkLst>
        </pc:spChg>
        <pc:spChg chg="mod">
          <ac:chgData name="antonio Márquez Ordóñez" userId="a04ef9a98b5f075b" providerId="LiveId" clId="{2640470B-194C-4A60-B32F-9221F0446379}" dt="2021-10-04T11:14:19.459" v="161" actId="207"/>
          <ac:spMkLst>
            <pc:docMk/>
            <pc:sldMk cId="0" sldId="260"/>
            <ac:spMk id="20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6352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4560" cy="1725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86352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86352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6776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978080" y="250164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7764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26776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978080" y="5740560"/>
            <a:ext cx="21902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7000" y="1749960"/>
            <a:ext cx="6424560" cy="1725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863520" y="574056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3520" y="2501640"/>
            <a:ext cx="331956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7640" y="5740560"/>
            <a:ext cx="6802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5280" cy="37220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96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n-US" sz="49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1984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BA734B9-8AF5-4D81-AD71-177C79CC27CE}" type="datetime">
              <a:rPr lang="es-ES" sz="989" b="0" strike="noStrike" spc="-1">
                <a:solidFill>
                  <a:srgbClr val="8B8B8B"/>
                </a:solidFill>
                <a:latin typeface="Calibri"/>
              </a:rPr>
              <a:t>27/10/21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504160" y="9909720"/>
            <a:ext cx="255096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5339160" y="9909720"/>
            <a:ext cx="1700640" cy="56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3ACB5FB-C754-49E6-A759-AEF725038906}" type="slidenum">
              <a:rPr lang="es-ES" sz="989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989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328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9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67000" y="1749960"/>
            <a:ext cx="6424560" cy="372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4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7640" y="2501640"/>
            <a:ext cx="6802920" cy="6200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38856413-FDFD-564D-AD8B-E6F8B4B78929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CustomShape 12"/>
          <p:cNvSpPr/>
          <p:nvPr/>
        </p:nvSpPr>
        <p:spPr>
          <a:xfrm>
            <a:off x="264600" y="4578899"/>
            <a:ext cx="2160360" cy="484211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pic>
        <p:nvPicPr>
          <p:cNvPr id="79" name="Imagen 40" descr="Un dibujo de un personaje animado&#10;&#10;Descripción generada automáticamente con confianza baja"/>
          <p:cNvPicPr/>
          <p:nvPr/>
        </p:nvPicPr>
        <p:blipFill>
          <a:blip r:embed="rId2"/>
          <a:stretch/>
        </p:blipFill>
        <p:spPr>
          <a:xfrm>
            <a:off x="1106576" y="2970639"/>
            <a:ext cx="934010" cy="1193613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432832" y="1362499"/>
            <a:ext cx="5912968" cy="975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551599" y="1425862"/>
            <a:ext cx="6007681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este diario trabajarás para aprender a aprender. </a:t>
            </a:r>
            <a:endParaRPr lang="es-ES" sz="1200" b="0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¿Quieres sacar el estratega que hay en ti?</a:t>
            </a:r>
            <a:endParaRPr lang="es-ES" sz="1200" b="0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Responde a todas las cuestiones cuando tu profe te lo indique.</a:t>
            </a:r>
            <a:endParaRPr lang="es-ES" sz="1200" b="0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Si llegas al final del cuestionario conseguirás tu insignia de Mega-Estratega </a:t>
            </a:r>
            <a:endParaRPr lang="es-ES" sz="1200" b="0" strike="noStrike" spc="-1" dirty="0">
              <a:latin typeface="Atkinson Hyperlegible" pitchFamily="2" charset="0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923760" y="2625899"/>
            <a:ext cx="469536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Paso 1: Identifico lo que tengo que hacer</a:t>
            </a:r>
          </a:p>
        </p:txBody>
      </p:sp>
      <p:pic>
        <p:nvPicPr>
          <p:cNvPr id="87" name="Imagen 16"/>
          <p:cNvPicPr/>
          <p:nvPr/>
        </p:nvPicPr>
        <p:blipFill>
          <a:blip r:embed="rId3"/>
          <a:stretch/>
        </p:blipFill>
        <p:spPr>
          <a:xfrm>
            <a:off x="6613920" y="10192680"/>
            <a:ext cx="786960" cy="29160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12760" y="2464018"/>
            <a:ext cx="7127472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264600" y="4230140"/>
            <a:ext cx="7082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¿Qué me están pidiendo que haga?</a:t>
            </a:r>
          </a:p>
        </p:txBody>
      </p:sp>
      <p:pic>
        <p:nvPicPr>
          <p:cNvPr id="90" name="Imagen 2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344520" y="2657288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2179438" y="3127919"/>
            <a:ext cx="5166361" cy="95061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chemeClr val="tx1"/>
                </a:solidFill>
                <a:latin typeface="Atkinson Hyperlegible" pitchFamily="2" charset="0"/>
              </a:rPr>
              <a:t>Cuando comienzas una actividad es muy importante descubrir qué nos están pidiendo que hagamos. Por eso antes tenemos que observar bien la actividad y pensar en ella.            </a:t>
            </a:r>
          </a:p>
        </p:txBody>
      </p:sp>
      <p:sp>
        <p:nvSpPr>
          <p:cNvPr id="97" name="CustomShape 11"/>
          <p:cNvSpPr/>
          <p:nvPr/>
        </p:nvSpPr>
        <p:spPr>
          <a:xfrm>
            <a:off x="317520" y="4669458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99" name="CustomShape 13"/>
          <p:cNvSpPr/>
          <p:nvPr/>
        </p:nvSpPr>
        <p:spPr>
          <a:xfrm>
            <a:off x="2680200" y="4578899"/>
            <a:ext cx="2160360" cy="484211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     </a:t>
            </a:r>
          </a:p>
        </p:txBody>
      </p:sp>
      <p:sp>
        <p:nvSpPr>
          <p:cNvPr id="100" name="CustomShape 14"/>
          <p:cNvSpPr/>
          <p:nvPr/>
        </p:nvSpPr>
        <p:spPr>
          <a:xfrm>
            <a:off x="5179872" y="4578899"/>
            <a:ext cx="2160360" cy="484211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101" name="CustomShape 15"/>
          <p:cNvSpPr/>
          <p:nvPr/>
        </p:nvSpPr>
        <p:spPr>
          <a:xfrm>
            <a:off x="2762280" y="4669458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102" name="CustomShape 16"/>
          <p:cNvSpPr/>
          <p:nvPr/>
        </p:nvSpPr>
        <p:spPr>
          <a:xfrm>
            <a:off x="5216470" y="4669458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94" name="CustomShape 8"/>
          <p:cNvSpPr/>
          <p:nvPr/>
        </p:nvSpPr>
        <p:spPr>
          <a:xfrm>
            <a:off x="6257352" y="4335104"/>
            <a:ext cx="1082880" cy="303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Calibri"/>
              </a:rPr>
              <a:t>DESCUBRIR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9" name="CustomShape 12">
            <a:extLst>
              <a:ext uri="{FF2B5EF4-FFF2-40B4-BE49-F238E27FC236}">
                <a16:creationId xmlns:a16="http://schemas.microsoft.com/office/drawing/2014/main" id="{D6798854-3F28-4748-B0BE-E3DF87726F48}"/>
              </a:ext>
            </a:extLst>
          </p:cNvPr>
          <p:cNvSpPr/>
          <p:nvPr/>
        </p:nvSpPr>
        <p:spPr>
          <a:xfrm>
            <a:off x="304560" y="9506729"/>
            <a:ext cx="7082280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D9781-9AB3-EA46-AE39-ABE36EBFB629}"/>
              </a:ext>
            </a:extLst>
          </p:cNvPr>
          <p:cNvSpPr txBox="1"/>
          <p:nvPr/>
        </p:nvSpPr>
        <p:spPr>
          <a:xfrm>
            <a:off x="584460" y="3475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FC2713-72A1-CD4D-89C8-9E12D677E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359"/>
            <a:ext cx="1106576" cy="1106576"/>
          </a:xfrm>
          <a:prstGeom prst="rect">
            <a:avLst/>
          </a:prstGeom>
        </p:spPr>
      </p:pic>
      <p:sp>
        <p:nvSpPr>
          <p:cNvPr id="85" name="CustomShape 4"/>
          <p:cNvSpPr/>
          <p:nvPr/>
        </p:nvSpPr>
        <p:spPr>
          <a:xfrm>
            <a:off x="754200" y="9693349"/>
            <a:ext cx="6183000" cy="341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  <a:ea typeface="Calibri"/>
              </a:rPr>
              <a:t>Continua el paso 1 en la página siguiente. Estás avanzando hacia tu insignia de Mega Estratega. </a:t>
            </a:r>
            <a:endParaRPr lang="es-ES" sz="1000" b="1" strike="noStrike" spc="-1" dirty="0">
              <a:solidFill>
                <a:schemeClr val="accent1">
                  <a:lumMod val="75000"/>
                </a:schemeClr>
              </a:solidFill>
              <a:latin typeface="Atkinson Hyperlegible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C4AF75-E7ED-3C4D-81C7-D7CAC54B4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16" y="10033790"/>
            <a:ext cx="4318000" cy="533400"/>
          </a:xfrm>
          <a:prstGeom prst="rect">
            <a:avLst/>
          </a:prstGeom>
        </p:spPr>
      </p:pic>
      <p:sp>
        <p:nvSpPr>
          <p:cNvPr id="36" name="CustomShape 20">
            <a:extLst>
              <a:ext uri="{FF2B5EF4-FFF2-40B4-BE49-F238E27FC236}">
                <a16:creationId xmlns:a16="http://schemas.microsoft.com/office/drawing/2014/main" id="{969EEC4E-3ADA-F848-9282-732E794BD6F9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81598CD-14BF-C341-B579-366616382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B2445AC-CD2D-9D4A-9EE7-A40568840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DFC5DF0-EEE7-FF47-AFA8-7AE5FC4AF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093" y="653407"/>
            <a:ext cx="2114643" cy="21146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2">
            <a:extLst>
              <a:ext uri="{FF2B5EF4-FFF2-40B4-BE49-F238E27FC236}">
                <a16:creationId xmlns:a16="http://schemas.microsoft.com/office/drawing/2014/main" id="{CCB79FA8-3DD4-4B48-80AC-3020AB555BA6}"/>
              </a:ext>
            </a:extLst>
          </p:cNvPr>
          <p:cNvSpPr/>
          <p:nvPr/>
        </p:nvSpPr>
        <p:spPr>
          <a:xfrm>
            <a:off x="300779" y="9543265"/>
            <a:ext cx="7082280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pic>
        <p:nvPicPr>
          <p:cNvPr id="31" name="Imagen 4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15266C56-A4AA-4917-9535-B4FCCE632D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1895" y="1423370"/>
            <a:ext cx="896960" cy="1144684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923760" y="1220575"/>
            <a:ext cx="469536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Paso 1: Identifico lo que tengo que hacer</a:t>
            </a:r>
          </a:p>
        </p:txBody>
      </p:sp>
      <p:sp>
        <p:nvSpPr>
          <p:cNvPr id="110" name="CustomShape 2"/>
          <p:cNvSpPr/>
          <p:nvPr/>
        </p:nvSpPr>
        <p:spPr>
          <a:xfrm>
            <a:off x="754200" y="9657720"/>
            <a:ext cx="6183000" cy="341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¡Bravo! Ya has conseguido superar el primer paso para conseguir tu insignia de Mega Estratega.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pic>
        <p:nvPicPr>
          <p:cNvPr id="112" name="Imagen 16"/>
          <p:cNvPicPr/>
          <p:nvPr/>
        </p:nvPicPr>
        <p:blipFill>
          <a:blip r:embed="rId3"/>
          <a:stretch/>
        </p:blipFill>
        <p:spPr>
          <a:xfrm>
            <a:off x="6613920" y="10192680"/>
            <a:ext cx="786960" cy="29160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329809" y="2515962"/>
            <a:ext cx="694116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Pienso en algún momento anterior en el que tuve que hacer algo parecido. </a:t>
            </a:r>
          </a:p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Anoto lo que recuerdo:  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60692" y="5127432"/>
            <a:ext cx="7013160" cy="290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aquella ocasión resolví una actividad parecida. ¿Cómo lo hice?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pic>
        <p:nvPicPr>
          <p:cNvPr id="116" name="Imagen 2" descr="Icono&#10;&#10;Descripción generada automáticamente"/>
          <p:cNvPicPr/>
          <p:nvPr/>
        </p:nvPicPr>
        <p:blipFill>
          <a:blip r:embed="rId4"/>
          <a:stretch/>
        </p:blipFill>
        <p:spPr>
          <a:xfrm>
            <a:off x="344520" y="1111855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120" name="CustomShape 8"/>
          <p:cNvSpPr/>
          <p:nvPr/>
        </p:nvSpPr>
        <p:spPr>
          <a:xfrm>
            <a:off x="397800" y="3057001"/>
            <a:ext cx="2160360" cy="1859937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121" name="CustomShape 9"/>
          <p:cNvSpPr/>
          <p:nvPr/>
        </p:nvSpPr>
        <p:spPr>
          <a:xfrm>
            <a:off x="2760480" y="3049863"/>
            <a:ext cx="2160360" cy="1867075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5176080" y="3049863"/>
            <a:ext cx="2160360" cy="1892330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2842200" y="3079023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Mates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5244179" y="3086328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Inglés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365040" y="7656758"/>
            <a:ext cx="218232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¿Lo podría aplicar ahora?</a:t>
            </a:r>
            <a:endParaRPr lang="es-ES" sz="1200" b="1" strike="noStrike" spc="-1" dirty="0">
              <a:latin typeface="Atkinson Hyperlegible" pitchFamily="2" charset="0"/>
            </a:endParaRPr>
          </a:p>
        </p:txBody>
      </p:sp>
      <p:sp>
        <p:nvSpPr>
          <p:cNvPr id="132" name="CustomShape 20"/>
          <p:cNvSpPr/>
          <p:nvPr/>
        </p:nvSpPr>
        <p:spPr>
          <a:xfrm>
            <a:off x="2768760" y="7665758"/>
            <a:ext cx="2182320" cy="290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pc="-1" dirty="0">
                <a:solidFill>
                  <a:srgbClr val="000000"/>
                </a:solidFill>
                <a:latin typeface="Atkinson Hyperlegible" pitchFamily="2" charset="0"/>
              </a:rPr>
              <a:t>¿Lo podría aplicar ahora?</a:t>
            </a:r>
            <a:endParaRPr lang="es-ES" sz="1300" b="1" spc="-1" dirty="0">
              <a:latin typeface="Atkinson Hyperlegible" pitchFamily="2" charset="0"/>
            </a:endParaRPr>
          </a:p>
        </p:txBody>
      </p:sp>
      <p:sp>
        <p:nvSpPr>
          <p:cNvPr id="133" name="CustomShape 21"/>
          <p:cNvSpPr/>
          <p:nvPr/>
        </p:nvSpPr>
        <p:spPr>
          <a:xfrm>
            <a:off x="5158260" y="7647038"/>
            <a:ext cx="2182320" cy="290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pc="-1" dirty="0">
                <a:solidFill>
                  <a:srgbClr val="000000"/>
                </a:solidFill>
                <a:latin typeface="Atkinson Hyperlegible" pitchFamily="2" charset="0"/>
              </a:rPr>
              <a:t>¿Lo podría aplicar ahora?</a:t>
            </a:r>
            <a:endParaRPr lang="es-ES" sz="1300" b="1" spc="-1" dirty="0">
              <a:latin typeface="Atkinson Hyperlegible" pitchFamily="2" charset="0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DEE06BA6-D7AE-4826-B4A7-6EFC6D15FBB9}"/>
              </a:ext>
            </a:extLst>
          </p:cNvPr>
          <p:cNvSpPr/>
          <p:nvPr/>
        </p:nvSpPr>
        <p:spPr>
          <a:xfrm>
            <a:off x="357480" y="8461876"/>
            <a:ext cx="708228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Estoy descubriendo que sí que hice en el pasado actividades similares, ¿cómo las voy a llamar a este tipo de actividades para reconocerlas en un futuro?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37915E04-0C35-4FEC-A759-7104BC782073}"/>
              </a:ext>
            </a:extLst>
          </p:cNvPr>
          <p:cNvSpPr/>
          <p:nvPr/>
        </p:nvSpPr>
        <p:spPr>
          <a:xfrm>
            <a:off x="285105" y="8979406"/>
            <a:ext cx="1969920" cy="441000"/>
          </a:xfrm>
          <a:prstGeom prst="horizontalScroll">
            <a:avLst>
              <a:gd name="adj" fmla="val 12500"/>
            </a:avLst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7">
            <a:extLst>
              <a:ext uri="{FF2B5EF4-FFF2-40B4-BE49-F238E27FC236}">
                <a16:creationId xmlns:a16="http://schemas.microsoft.com/office/drawing/2014/main" id="{63EA02EF-4408-44C3-BCCE-D5087EA9D84A}"/>
              </a:ext>
            </a:extLst>
          </p:cNvPr>
          <p:cNvSpPr/>
          <p:nvPr/>
        </p:nvSpPr>
        <p:spPr>
          <a:xfrm>
            <a:off x="2815429" y="8979406"/>
            <a:ext cx="1969920" cy="441000"/>
          </a:xfrm>
          <a:prstGeom prst="horizontalScroll">
            <a:avLst>
              <a:gd name="adj" fmla="val 12500"/>
            </a:avLst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62CACDFA-2E89-4C23-B638-FFF00FFB5CE7}"/>
              </a:ext>
            </a:extLst>
          </p:cNvPr>
          <p:cNvSpPr/>
          <p:nvPr/>
        </p:nvSpPr>
        <p:spPr>
          <a:xfrm>
            <a:off x="5347260" y="8979406"/>
            <a:ext cx="1969920" cy="441000"/>
          </a:xfrm>
          <a:prstGeom prst="horizontalScroll">
            <a:avLst>
              <a:gd name="adj" fmla="val 12500"/>
            </a:avLst>
          </a:prstGeom>
          <a:solidFill>
            <a:srgbClr val="7030A0">
              <a:alpha val="11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6234300" y="2877579"/>
            <a:ext cx="1082880" cy="303480"/>
          </a:xfrm>
          <a:prstGeom prst="rect">
            <a:avLst/>
          </a:prstGeom>
          <a:solidFill>
            <a:srgbClr val="BA8C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recordar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E911597-260C-47D9-9A3B-39AC102EA981}"/>
              </a:ext>
            </a:extLst>
          </p:cNvPr>
          <p:cNvSpPr txBox="1"/>
          <p:nvPr/>
        </p:nvSpPr>
        <p:spPr>
          <a:xfrm>
            <a:off x="2581759" y="8104897"/>
            <a:ext cx="2369321" cy="3385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tkinson Hyperlegible" pitchFamily="2" charset="0"/>
              </a:rPr>
              <a:t>Mis </a:t>
            </a:r>
            <a:r>
              <a:rPr lang="es-ES" sz="1600" b="1" dirty="0" err="1">
                <a:latin typeface="Atkinson Hyperlegible" pitchFamily="2" charset="0"/>
              </a:rPr>
              <a:t>mega-actividades</a:t>
            </a:r>
            <a:endParaRPr lang="es-ES" sz="1600" b="1" dirty="0">
              <a:latin typeface="Atkinson Hyperlegible" pitchFamily="2" charset="0"/>
            </a:endParaRPr>
          </a:p>
        </p:txBody>
      </p:sp>
      <p:sp>
        <p:nvSpPr>
          <p:cNvPr id="42" name="CustomShape 1">
            <a:extLst>
              <a:ext uri="{FF2B5EF4-FFF2-40B4-BE49-F238E27FC236}">
                <a16:creationId xmlns:a16="http://schemas.microsoft.com/office/drawing/2014/main" id="{FE0247DF-AC57-7B45-AFA4-9616F58803B2}"/>
              </a:ext>
            </a:extLst>
          </p:cNvPr>
          <p:cNvSpPr/>
          <p:nvPr/>
        </p:nvSpPr>
        <p:spPr>
          <a:xfrm>
            <a:off x="1717012" y="1561480"/>
            <a:ext cx="5636045" cy="89360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>
            <a:extLst>
              <a:ext uri="{FF2B5EF4-FFF2-40B4-BE49-F238E27FC236}">
                <a16:creationId xmlns:a16="http://schemas.microsoft.com/office/drawing/2014/main" id="{8CFAB072-E911-D54A-8272-F0A61FA84043}"/>
              </a:ext>
            </a:extLst>
          </p:cNvPr>
          <p:cNvSpPr/>
          <p:nvPr/>
        </p:nvSpPr>
        <p:spPr>
          <a:xfrm>
            <a:off x="1817747" y="1660943"/>
            <a:ext cx="5766956" cy="748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Es importante que recuerdes alguna actividad que sea parecida </a:t>
            </a:r>
          </a:p>
          <a:p>
            <a:pPr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y que hayas resuelto con éxito anteriormente. </a:t>
            </a:r>
          </a:p>
          <a:p>
            <a:pPr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Así sabremos qué tenemos que hacer para poder resolverla. </a:t>
            </a:r>
          </a:p>
        </p:txBody>
      </p:sp>
      <p:sp>
        <p:nvSpPr>
          <p:cNvPr id="119" name="CustomShape 7"/>
          <p:cNvSpPr/>
          <p:nvPr/>
        </p:nvSpPr>
        <p:spPr>
          <a:xfrm>
            <a:off x="510068" y="3104607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Lengua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32DB36E1-3EAF-5E47-A457-DE4D2DD1C2E4}"/>
              </a:ext>
            </a:extLst>
          </p:cNvPr>
          <p:cNvSpPr/>
          <p:nvPr/>
        </p:nvSpPr>
        <p:spPr>
          <a:xfrm>
            <a:off x="397800" y="5687659"/>
            <a:ext cx="2160360" cy="1859937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 w="1908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7" name="CustomShape 9">
            <a:extLst>
              <a:ext uri="{FF2B5EF4-FFF2-40B4-BE49-F238E27FC236}">
                <a16:creationId xmlns:a16="http://schemas.microsoft.com/office/drawing/2014/main" id="{C60B088C-56ED-B54D-B999-DCDFD08623D4}"/>
              </a:ext>
            </a:extLst>
          </p:cNvPr>
          <p:cNvSpPr/>
          <p:nvPr/>
        </p:nvSpPr>
        <p:spPr>
          <a:xfrm>
            <a:off x="2760480" y="5680521"/>
            <a:ext cx="2160360" cy="18670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 w="1908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>
            <a:extLst>
              <a:ext uri="{FF2B5EF4-FFF2-40B4-BE49-F238E27FC236}">
                <a16:creationId xmlns:a16="http://schemas.microsoft.com/office/drawing/2014/main" id="{0FBFD280-27D8-8640-9CD5-7770829B6B4A}"/>
              </a:ext>
            </a:extLst>
          </p:cNvPr>
          <p:cNvSpPr/>
          <p:nvPr/>
        </p:nvSpPr>
        <p:spPr>
          <a:xfrm>
            <a:off x="5176080" y="5680521"/>
            <a:ext cx="2160360" cy="189233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  <a:alpha val="10000"/>
            </a:schemeClr>
          </a:solidFill>
          <a:ln w="1908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>
            <a:extLst>
              <a:ext uri="{FF2B5EF4-FFF2-40B4-BE49-F238E27FC236}">
                <a16:creationId xmlns:a16="http://schemas.microsoft.com/office/drawing/2014/main" id="{850EA9D0-2B9A-C64D-A0FE-A33043998294}"/>
              </a:ext>
            </a:extLst>
          </p:cNvPr>
          <p:cNvSpPr/>
          <p:nvPr/>
        </p:nvSpPr>
        <p:spPr>
          <a:xfrm>
            <a:off x="2842200" y="5709681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Mates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50" name="CustomShape 12">
            <a:extLst>
              <a:ext uri="{FF2B5EF4-FFF2-40B4-BE49-F238E27FC236}">
                <a16:creationId xmlns:a16="http://schemas.microsoft.com/office/drawing/2014/main" id="{787E62FD-1E15-0C4C-BA97-05C272255FC2}"/>
              </a:ext>
            </a:extLst>
          </p:cNvPr>
          <p:cNvSpPr/>
          <p:nvPr/>
        </p:nvSpPr>
        <p:spPr>
          <a:xfrm>
            <a:off x="5244179" y="5716986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Inglés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51" name="CustomShape 7">
            <a:extLst>
              <a:ext uri="{FF2B5EF4-FFF2-40B4-BE49-F238E27FC236}">
                <a16:creationId xmlns:a16="http://schemas.microsoft.com/office/drawing/2014/main" id="{2E2FE554-1EF9-704C-9ACC-7406D1F4B5B2}"/>
              </a:ext>
            </a:extLst>
          </p:cNvPr>
          <p:cNvSpPr/>
          <p:nvPr/>
        </p:nvSpPr>
        <p:spPr>
          <a:xfrm>
            <a:off x="510068" y="5735265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En Lengua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127D552-153A-4604-A5CC-D0BAC75661ED}"/>
              </a:ext>
            </a:extLst>
          </p:cNvPr>
          <p:cNvSpPr txBox="1"/>
          <p:nvPr/>
        </p:nvSpPr>
        <p:spPr>
          <a:xfrm>
            <a:off x="5748157" y="5423590"/>
            <a:ext cx="158828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1"/>
                </a:solidFill>
                <a:latin typeface="Atkinson Hyperlegible" pitchFamily="2" charset="0"/>
              </a:rPr>
              <a:t>¿Qué hice bien?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62C4661B-6FF2-544A-8384-483F04B30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359"/>
            <a:ext cx="1106576" cy="110657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2709FA63-F0EB-D742-80DF-70D996EDF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98" y="10061959"/>
            <a:ext cx="4318000" cy="533400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BADB96C7-6787-8043-956D-3D4FA7B6DAC4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stomShape 20">
            <a:extLst>
              <a:ext uri="{FF2B5EF4-FFF2-40B4-BE49-F238E27FC236}">
                <a16:creationId xmlns:a16="http://schemas.microsoft.com/office/drawing/2014/main" id="{1AA43FBC-5DF4-8F44-A5EB-38F4481A9B17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22A093CF-031D-6E4F-9631-217D5A10C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694089AD-0EEE-DF41-9DE2-7DE63BBA9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n 16"/>
          <p:cNvPicPr/>
          <p:nvPr/>
        </p:nvPicPr>
        <p:blipFill>
          <a:blip r:embed="rId2"/>
          <a:stretch/>
        </p:blipFill>
        <p:spPr>
          <a:xfrm>
            <a:off x="6468352" y="10218218"/>
            <a:ext cx="786960" cy="29160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280081" y="3285443"/>
            <a:ext cx="6954480" cy="490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Me acaban de explicar en qué consiste la actividad… Vuelvo al Reto e intento resolverla. ¿Qué es lo que me está siendo más difícil resolver?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80120" y="1459164"/>
            <a:ext cx="374927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Paso 2: ¿Seré capaz de hacerlo?</a:t>
            </a:r>
          </a:p>
        </p:txBody>
      </p:sp>
      <p:pic>
        <p:nvPicPr>
          <p:cNvPr id="145" name="Imagen 35" descr="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212760" y="1349004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212760" y="7140025"/>
            <a:ext cx="5420692" cy="290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¿Cómo puedo solucionar este problema? ¿Dónde busco la ayuda?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sp>
        <p:nvSpPr>
          <p:cNvPr id="32" name="CustomShape 1">
            <a:extLst>
              <a:ext uri="{FF2B5EF4-FFF2-40B4-BE49-F238E27FC236}">
                <a16:creationId xmlns:a16="http://schemas.microsoft.com/office/drawing/2014/main" id="{0F92C2F3-EC8F-5442-BA3A-D5E360337148}"/>
              </a:ext>
            </a:extLst>
          </p:cNvPr>
          <p:cNvSpPr/>
          <p:nvPr/>
        </p:nvSpPr>
        <p:spPr>
          <a:xfrm>
            <a:off x="1721776" y="2073945"/>
            <a:ext cx="5535310" cy="10427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2">
            <a:extLst>
              <a:ext uri="{FF2B5EF4-FFF2-40B4-BE49-F238E27FC236}">
                <a16:creationId xmlns:a16="http://schemas.microsoft.com/office/drawing/2014/main" id="{E64DB2EB-82B8-A345-8BE3-272B23193A61}"/>
              </a:ext>
            </a:extLst>
          </p:cNvPr>
          <p:cNvSpPr/>
          <p:nvPr/>
        </p:nvSpPr>
        <p:spPr>
          <a:xfrm>
            <a:off x="1721775" y="2129276"/>
            <a:ext cx="553531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Calibri"/>
              </a:rPr>
              <a:t>Ahora te voy a proponer que pienses en la dificultad que tiene la actividad que te han planteado. Vas a aprender que cuando tengas que resolver cualquier actividad es importante conocer cuáles son tus dificultades y así buscar ayuda.</a:t>
            </a:r>
            <a:endParaRPr lang="es-ES" sz="1400" b="1" spc="-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8171E8-DD31-0C4F-92AA-D18E5708B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" y="1666707"/>
            <a:ext cx="1584419" cy="1584419"/>
          </a:xfrm>
          <a:prstGeom prst="rect">
            <a:avLst/>
          </a:prstGeom>
        </p:spPr>
      </p:pic>
      <p:sp>
        <p:nvSpPr>
          <p:cNvPr id="39" name="CustomShape 12">
            <a:extLst>
              <a:ext uri="{FF2B5EF4-FFF2-40B4-BE49-F238E27FC236}">
                <a16:creationId xmlns:a16="http://schemas.microsoft.com/office/drawing/2014/main" id="{F2B4FDDE-8E30-D34C-ABA3-A7107AB85078}"/>
              </a:ext>
            </a:extLst>
          </p:cNvPr>
          <p:cNvSpPr/>
          <p:nvPr/>
        </p:nvSpPr>
        <p:spPr>
          <a:xfrm>
            <a:off x="321480" y="3860311"/>
            <a:ext cx="2160360" cy="32199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0" name="CustomShape 11">
            <a:extLst>
              <a:ext uri="{FF2B5EF4-FFF2-40B4-BE49-F238E27FC236}">
                <a16:creationId xmlns:a16="http://schemas.microsoft.com/office/drawing/2014/main" id="{DD995C20-1E66-D745-B2A0-B95DBEC62BE3}"/>
              </a:ext>
            </a:extLst>
          </p:cNvPr>
          <p:cNvSpPr/>
          <p:nvPr/>
        </p:nvSpPr>
        <p:spPr>
          <a:xfrm>
            <a:off x="374400" y="3950870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917D3CE8-2D11-FD47-B341-D2F06A65CCD9}"/>
              </a:ext>
            </a:extLst>
          </p:cNvPr>
          <p:cNvSpPr/>
          <p:nvPr/>
        </p:nvSpPr>
        <p:spPr>
          <a:xfrm>
            <a:off x="2707740" y="3860311"/>
            <a:ext cx="2160360" cy="32199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2" name="CustomShape 11">
            <a:extLst>
              <a:ext uri="{FF2B5EF4-FFF2-40B4-BE49-F238E27FC236}">
                <a16:creationId xmlns:a16="http://schemas.microsoft.com/office/drawing/2014/main" id="{E840DEC8-6B5F-4B4D-82E2-FBA6F6F6289F}"/>
              </a:ext>
            </a:extLst>
          </p:cNvPr>
          <p:cNvSpPr/>
          <p:nvPr/>
        </p:nvSpPr>
        <p:spPr>
          <a:xfrm>
            <a:off x="2760660" y="3950870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44" name="CustomShape 12">
            <a:extLst>
              <a:ext uri="{FF2B5EF4-FFF2-40B4-BE49-F238E27FC236}">
                <a16:creationId xmlns:a16="http://schemas.microsoft.com/office/drawing/2014/main" id="{F3B9249B-142C-4743-8A5E-0FF9603872E5}"/>
              </a:ext>
            </a:extLst>
          </p:cNvPr>
          <p:cNvSpPr/>
          <p:nvPr/>
        </p:nvSpPr>
        <p:spPr>
          <a:xfrm>
            <a:off x="5094952" y="3860311"/>
            <a:ext cx="2160360" cy="321995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5" name="CustomShape 11">
            <a:extLst>
              <a:ext uri="{FF2B5EF4-FFF2-40B4-BE49-F238E27FC236}">
                <a16:creationId xmlns:a16="http://schemas.microsoft.com/office/drawing/2014/main" id="{C3FA31E7-0DAA-9F48-A154-68D6F616BBDA}"/>
              </a:ext>
            </a:extLst>
          </p:cNvPr>
          <p:cNvSpPr/>
          <p:nvPr/>
        </p:nvSpPr>
        <p:spPr>
          <a:xfrm>
            <a:off x="5147872" y="3950870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46" name="CustomShape 12">
            <a:extLst>
              <a:ext uri="{FF2B5EF4-FFF2-40B4-BE49-F238E27FC236}">
                <a16:creationId xmlns:a16="http://schemas.microsoft.com/office/drawing/2014/main" id="{2D529945-BA3C-D94A-86D0-AE3D541FDA55}"/>
              </a:ext>
            </a:extLst>
          </p:cNvPr>
          <p:cNvSpPr/>
          <p:nvPr/>
        </p:nvSpPr>
        <p:spPr>
          <a:xfrm>
            <a:off x="321480" y="7483011"/>
            <a:ext cx="2160360" cy="193418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7" name="CustomShape 11">
            <a:extLst>
              <a:ext uri="{FF2B5EF4-FFF2-40B4-BE49-F238E27FC236}">
                <a16:creationId xmlns:a16="http://schemas.microsoft.com/office/drawing/2014/main" id="{E960E4D0-ADA1-EF47-8FD3-EC617BBB504C}"/>
              </a:ext>
            </a:extLst>
          </p:cNvPr>
          <p:cNvSpPr/>
          <p:nvPr/>
        </p:nvSpPr>
        <p:spPr>
          <a:xfrm>
            <a:off x="374400" y="7573570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48" name="CustomShape 12">
            <a:extLst>
              <a:ext uri="{FF2B5EF4-FFF2-40B4-BE49-F238E27FC236}">
                <a16:creationId xmlns:a16="http://schemas.microsoft.com/office/drawing/2014/main" id="{692D22C5-7F40-BD47-828F-366C8357ADB6}"/>
              </a:ext>
            </a:extLst>
          </p:cNvPr>
          <p:cNvSpPr/>
          <p:nvPr/>
        </p:nvSpPr>
        <p:spPr>
          <a:xfrm>
            <a:off x="2707740" y="7483011"/>
            <a:ext cx="2160360" cy="193418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9" name="CustomShape 11">
            <a:extLst>
              <a:ext uri="{FF2B5EF4-FFF2-40B4-BE49-F238E27FC236}">
                <a16:creationId xmlns:a16="http://schemas.microsoft.com/office/drawing/2014/main" id="{B49DAF60-2E4A-F34E-A158-ECC7C497BF94}"/>
              </a:ext>
            </a:extLst>
          </p:cNvPr>
          <p:cNvSpPr/>
          <p:nvPr/>
        </p:nvSpPr>
        <p:spPr>
          <a:xfrm>
            <a:off x="2760660" y="7573570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50" name="CustomShape 12">
            <a:extLst>
              <a:ext uri="{FF2B5EF4-FFF2-40B4-BE49-F238E27FC236}">
                <a16:creationId xmlns:a16="http://schemas.microsoft.com/office/drawing/2014/main" id="{9E86B256-3468-E346-ADCE-C9D8CE9EE0EB}"/>
              </a:ext>
            </a:extLst>
          </p:cNvPr>
          <p:cNvSpPr/>
          <p:nvPr/>
        </p:nvSpPr>
        <p:spPr>
          <a:xfrm>
            <a:off x="5094952" y="7483011"/>
            <a:ext cx="2160360" cy="193418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51" name="CustomShape 11">
            <a:extLst>
              <a:ext uri="{FF2B5EF4-FFF2-40B4-BE49-F238E27FC236}">
                <a16:creationId xmlns:a16="http://schemas.microsoft.com/office/drawing/2014/main" id="{192F7C04-F82F-3D40-B239-BFD2FB38DB62}"/>
              </a:ext>
            </a:extLst>
          </p:cNvPr>
          <p:cNvSpPr/>
          <p:nvPr/>
        </p:nvSpPr>
        <p:spPr>
          <a:xfrm>
            <a:off x="5147872" y="7573570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52" name="CustomShape 12">
            <a:extLst>
              <a:ext uri="{FF2B5EF4-FFF2-40B4-BE49-F238E27FC236}">
                <a16:creationId xmlns:a16="http://schemas.microsoft.com/office/drawing/2014/main" id="{93CD1461-9941-F849-AA9D-D2B94EDBAD17}"/>
              </a:ext>
            </a:extLst>
          </p:cNvPr>
          <p:cNvSpPr/>
          <p:nvPr/>
        </p:nvSpPr>
        <p:spPr>
          <a:xfrm>
            <a:off x="304560" y="9573940"/>
            <a:ext cx="6950752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sp>
        <p:nvSpPr>
          <p:cNvPr id="138" name="CustomShape 1"/>
          <p:cNvSpPr/>
          <p:nvPr/>
        </p:nvSpPr>
        <p:spPr>
          <a:xfrm>
            <a:off x="754200" y="9657720"/>
            <a:ext cx="6183000" cy="341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Continua el paso 2 en la página siguiente. Estás avanzando hacia tu insignia de Mega Estratega. 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5409DFED-9A31-6846-AA22-48C241FD8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2" y="10071780"/>
            <a:ext cx="4318000" cy="53340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F143007-CC13-1047-938D-EA29E38DD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" y="9469250"/>
            <a:ext cx="1106576" cy="1106576"/>
          </a:xfrm>
          <a:prstGeom prst="rect">
            <a:avLst/>
          </a:prstGeom>
        </p:spPr>
      </p:pic>
      <p:sp>
        <p:nvSpPr>
          <p:cNvPr id="55" name="CustomShape 6">
            <a:extLst>
              <a:ext uri="{FF2B5EF4-FFF2-40B4-BE49-F238E27FC236}">
                <a16:creationId xmlns:a16="http://schemas.microsoft.com/office/drawing/2014/main" id="{A39AB25A-A414-C441-B31D-8EB8DA789E75}"/>
              </a:ext>
            </a:extLst>
          </p:cNvPr>
          <p:cNvSpPr/>
          <p:nvPr/>
        </p:nvSpPr>
        <p:spPr>
          <a:xfrm>
            <a:off x="6052110" y="3692324"/>
            <a:ext cx="1227484" cy="306323"/>
          </a:xfrm>
          <a:prstGeom prst="rect">
            <a:avLst/>
          </a:prstGeom>
          <a:solidFill>
            <a:srgbClr val="BA8C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dificultades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E902292-511C-7F4B-90AB-A29F25BC52B3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stomShape 20">
            <a:extLst>
              <a:ext uri="{FF2B5EF4-FFF2-40B4-BE49-F238E27FC236}">
                <a16:creationId xmlns:a16="http://schemas.microsoft.com/office/drawing/2014/main" id="{7FC62896-8935-C04B-9CE7-DE03F7FA3477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37F5642B-6909-CA4D-B1DF-599F4A3D3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FD1A370F-5B51-2541-8C58-65086AA33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CDB0A0F0-1890-8F40-9617-E2A3ABA234A2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93785BF2-86B6-994C-AC7E-FA1B87BAFDBF}"/>
              </a:ext>
            </a:extLst>
          </p:cNvPr>
          <p:cNvSpPr/>
          <p:nvPr/>
        </p:nvSpPr>
        <p:spPr>
          <a:xfrm>
            <a:off x="304560" y="9573940"/>
            <a:ext cx="6950752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sp>
        <p:nvSpPr>
          <p:cNvPr id="166" name="CustomShape 1"/>
          <p:cNvSpPr/>
          <p:nvPr/>
        </p:nvSpPr>
        <p:spPr>
          <a:xfrm>
            <a:off x="754200" y="9657720"/>
            <a:ext cx="6183000" cy="341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Estás a punto de conseguir tu insignia de Mega Estratega. ¡Ánimo, solo te faltan dos pasos más!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80120" y="1400475"/>
            <a:ext cx="374927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Paso 2: ¿Seré capaz de hacerlo?</a:t>
            </a:r>
            <a:endParaRPr lang="es-ES" sz="1800" b="1" strike="noStrike" spc="-1" dirty="0">
              <a:latin typeface="Atkinson Hyperlegible" pitchFamily="2" charset="0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84400" y="3586529"/>
            <a:ext cx="507829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¿Qué se me da mejor para poder resolver esta actividad?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pic>
        <p:nvPicPr>
          <p:cNvPr id="173" name="Imagen 35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212760" y="1290315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26" name="CustomShape 1">
            <a:extLst>
              <a:ext uri="{FF2B5EF4-FFF2-40B4-BE49-F238E27FC236}">
                <a16:creationId xmlns:a16="http://schemas.microsoft.com/office/drawing/2014/main" id="{331B2611-E4B7-DD4E-A51B-4C0B159C857C}"/>
              </a:ext>
            </a:extLst>
          </p:cNvPr>
          <p:cNvSpPr/>
          <p:nvPr/>
        </p:nvSpPr>
        <p:spPr>
          <a:xfrm>
            <a:off x="1697995" y="2235351"/>
            <a:ext cx="5535310" cy="10427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66F78A48-780F-0741-956E-9E6027EED82E}"/>
              </a:ext>
            </a:extLst>
          </p:cNvPr>
          <p:cNvSpPr/>
          <p:nvPr/>
        </p:nvSpPr>
        <p:spPr>
          <a:xfrm>
            <a:off x="1697994" y="2290682"/>
            <a:ext cx="5535310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¡Claro que sí! No todo son dificultades. </a:t>
            </a:r>
          </a:p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También tienes muchas habilidades. Y cuando empiezas una actividad es muy importante recordarlas.</a:t>
            </a:r>
          </a:p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Te invito a que pienses en ellas</a:t>
            </a:r>
            <a:r>
              <a:rPr lang="es-ES" sz="1400" spc="-1" dirty="0">
                <a:solidFill>
                  <a:srgbClr val="FFFFFF"/>
                </a:solidFill>
                <a:latin typeface="Atkinson Hyperlegible" pitchFamily="2" charset="0"/>
              </a:rPr>
              <a:t>. </a:t>
            </a:r>
            <a:endParaRPr lang="es-ES" sz="1400" spc="-1" dirty="0">
              <a:latin typeface="Atkinson Hyperlegible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8A2DBC0-C8E6-A54A-9AD5-6D82FE738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0" y="1828113"/>
            <a:ext cx="1584419" cy="1584419"/>
          </a:xfrm>
          <a:prstGeom prst="rect">
            <a:avLst/>
          </a:prstGeom>
        </p:spPr>
      </p:pic>
      <p:sp>
        <p:nvSpPr>
          <p:cNvPr id="30" name="CustomShape 12">
            <a:extLst>
              <a:ext uri="{FF2B5EF4-FFF2-40B4-BE49-F238E27FC236}">
                <a16:creationId xmlns:a16="http://schemas.microsoft.com/office/drawing/2014/main" id="{4F9365E1-A8C6-0447-8DA2-64BFEF4FA6E2}"/>
              </a:ext>
            </a:extLst>
          </p:cNvPr>
          <p:cNvSpPr/>
          <p:nvPr/>
        </p:nvSpPr>
        <p:spPr>
          <a:xfrm>
            <a:off x="284400" y="4022452"/>
            <a:ext cx="2160360" cy="5268886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 w="1908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1" name="CustomShape 11">
            <a:extLst>
              <a:ext uri="{FF2B5EF4-FFF2-40B4-BE49-F238E27FC236}">
                <a16:creationId xmlns:a16="http://schemas.microsoft.com/office/drawing/2014/main" id="{436B581A-9DD5-924F-B790-AF181EDDF205}"/>
              </a:ext>
            </a:extLst>
          </p:cNvPr>
          <p:cNvSpPr/>
          <p:nvPr/>
        </p:nvSpPr>
        <p:spPr>
          <a:xfrm>
            <a:off x="337320" y="4113012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6"/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32" name="CustomShape 12">
            <a:extLst>
              <a:ext uri="{FF2B5EF4-FFF2-40B4-BE49-F238E27FC236}">
                <a16:creationId xmlns:a16="http://schemas.microsoft.com/office/drawing/2014/main" id="{E867599E-9D96-674D-80F1-E5530023CA48}"/>
              </a:ext>
            </a:extLst>
          </p:cNvPr>
          <p:cNvSpPr/>
          <p:nvPr/>
        </p:nvSpPr>
        <p:spPr>
          <a:xfrm>
            <a:off x="2670660" y="4022452"/>
            <a:ext cx="2160360" cy="5268885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 w="1908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3" name="CustomShape 11">
            <a:extLst>
              <a:ext uri="{FF2B5EF4-FFF2-40B4-BE49-F238E27FC236}">
                <a16:creationId xmlns:a16="http://schemas.microsoft.com/office/drawing/2014/main" id="{9DDCAD1A-A17C-FE48-B5DE-FAD744FE8A9D}"/>
              </a:ext>
            </a:extLst>
          </p:cNvPr>
          <p:cNvSpPr/>
          <p:nvPr/>
        </p:nvSpPr>
        <p:spPr>
          <a:xfrm>
            <a:off x="2723580" y="4113012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6"/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34" name="CustomShape 12">
            <a:extLst>
              <a:ext uri="{FF2B5EF4-FFF2-40B4-BE49-F238E27FC236}">
                <a16:creationId xmlns:a16="http://schemas.microsoft.com/office/drawing/2014/main" id="{447E86B7-BF05-7648-986F-F512EAC2C833}"/>
              </a:ext>
            </a:extLst>
          </p:cNvPr>
          <p:cNvSpPr/>
          <p:nvPr/>
        </p:nvSpPr>
        <p:spPr>
          <a:xfrm>
            <a:off x="5057872" y="4022452"/>
            <a:ext cx="2160360" cy="5268885"/>
          </a:xfrm>
          <a:prstGeom prst="roundRect">
            <a:avLst>
              <a:gd name="adj" fmla="val 16667"/>
            </a:avLst>
          </a:prstGeom>
          <a:solidFill>
            <a:schemeClr val="accent6">
              <a:alpha val="10000"/>
            </a:schemeClr>
          </a:solidFill>
          <a:ln w="1908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5" name="CustomShape 11">
            <a:extLst>
              <a:ext uri="{FF2B5EF4-FFF2-40B4-BE49-F238E27FC236}">
                <a16:creationId xmlns:a16="http://schemas.microsoft.com/office/drawing/2014/main" id="{C9D86195-F73F-1946-A027-50E387A40FA7}"/>
              </a:ext>
            </a:extLst>
          </p:cNvPr>
          <p:cNvSpPr/>
          <p:nvPr/>
        </p:nvSpPr>
        <p:spPr>
          <a:xfrm>
            <a:off x="5110792" y="4113012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6"/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36" name="CustomShape 6">
            <a:extLst>
              <a:ext uri="{FF2B5EF4-FFF2-40B4-BE49-F238E27FC236}">
                <a16:creationId xmlns:a16="http://schemas.microsoft.com/office/drawing/2014/main" id="{56FB60DC-E72F-5B43-9C5E-01D09BB8B0BE}"/>
              </a:ext>
            </a:extLst>
          </p:cNvPr>
          <p:cNvSpPr/>
          <p:nvPr/>
        </p:nvSpPr>
        <p:spPr>
          <a:xfrm>
            <a:off x="6015030" y="3866831"/>
            <a:ext cx="1227484" cy="30632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Habilidades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pic>
        <p:nvPicPr>
          <p:cNvPr id="37" name="Imagen 16">
            <a:extLst>
              <a:ext uri="{FF2B5EF4-FFF2-40B4-BE49-F238E27FC236}">
                <a16:creationId xmlns:a16="http://schemas.microsoft.com/office/drawing/2014/main" id="{F5D5A10B-D34F-5F4C-B0A8-D2A315F44C6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68352" y="10218218"/>
            <a:ext cx="786960" cy="291600"/>
          </a:xfrm>
          <a:prstGeom prst="rect">
            <a:avLst/>
          </a:prstGeom>
          <a:ln>
            <a:noFill/>
          </a:ln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780A2095-77A2-2D40-B9F5-B78322BB0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2" y="10071780"/>
            <a:ext cx="4318000" cy="5334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9F7FBD10-022D-EE44-8F7E-9956C3DB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" y="9469250"/>
            <a:ext cx="1106576" cy="1106576"/>
          </a:xfrm>
          <a:prstGeom prst="rect">
            <a:avLst/>
          </a:prstGeom>
        </p:spPr>
      </p:pic>
      <p:sp>
        <p:nvSpPr>
          <p:cNvPr id="44" name="CustomShape 20">
            <a:extLst>
              <a:ext uri="{FF2B5EF4-FFF2-40B4-BE49-F238E27FC236}">
                <a16:creationId xmlns:a16="http://schemas.microsoft.com/office/drawing/2014/main" id="{7FAAD2D5-1504-0C4A-A99C-C95F01B602C4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EDA743AC-D9D1-1E4F-AACD-2614C661D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154E05F5-EC83-F543-ADB6-366A24FED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2">
            <a:extLst>
              <a:ext uri="{FF2B5EF4-FFF2-40B4-BE49-F238E27FC236}">
                <a16:creationId xmlns:a16="http://schemas.microsoft.com/office/drawing/2014/main" id="{F2A82F51-C521-5540-ACCD-566AD759B28D}"/>
              </a:ext>
            </a:extLst>
          </p:cNvPr>
          <p:cNvSpPr/>
          <p:nvPr/>
        </p:nvSpPr>
        <p:spPr>
          <a:xfrm>
            <a:off x="304560" y="9573940"/>
            <a:ext cx="6950752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sp>
        <p:nvSpPr>
          <p:cNvPr id="187" name="CustomShape 1"/>
          <p:cNvSpPr/>
          <p:nvPr/>
        </p:nvSpPr>
        <p:spPr>
          <a:xfrm>
            <a:off x="793440" y="1240808"/>
            <a:ext cx="35042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Paso 3: Reviso lo que aprendo</a:t>
            </a:r>
            <a:endParaRPr lang="es-ES" sz="1800" b="1" strike="noStrike" spc="-1" dirty="0">
              <a:latin typeface="Atkinson Hyperlegible" pitchFamily="2" charset="0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932098" y="9662729"/>
            <a:ext cx="6110426" cy="409115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Enhorabuena. Estás a punto de conseguirlo. Solo te falta el último paso y una tarea extra. 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35784" y="3837122"/>
            <a:ext cx="6919331" cy="30366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  <a:alpha val="10000"/>
            </a:schemeClr>
          </a:solidFill>
          <a:ln w="1908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194" name="CustomShape 5"/>
          <p:cNvSpPr/>
          <p:nvPr/>
        </p:nvSpPr>
        <p:spPr>
          <a:xfrm>
            <a:off x="428760" y="4074292"/>
            <a:ext cx="700128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3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Reflexiono sobre todo lo que he tenido que hacer hasta esta parte del desafío:</a:t>
            </a:r>
            <a:endParaRPr lang="es-ES" sz="1300" b="1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300" b="1" i="1" strike="noStrike" spc="-1" dirty="0">
                <a:solidFill>
                  <a:srgbClr val="000000"/>
                </a:solidFill>
                <a:latin typeface="Atkinson Hyperlegible" pitchFamily="2" charset="0"/>
              </a:rPr>
              <a:t>(marca lo que creas que has conseguido hacer)  </a:t>
            </a:r>
            <a:endParaRPr lang="es-ES" sz="1300" b="1" strike="noStrike" spc="-1" dirty="0">
              <a:latin typeface="Atkinson Hyperlegible" pitchFamily="2" charset="0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320172" y="7257425"/>
            <a:ext cx="6919331" cy="2146320"/>
          </a:xfrm>
          <a:prstGeom prst="roundRect">
            <a:avLst>
              <a:gd name="adj" fmla="val 16667"/>
            </a:avLst>
          </a:prstGeom>
          <a:solidFill>
            <a:schemeClr val="accent4">
              <a:alpha val="10000"/>
            </a:schemeClr>
          </a:solidFill>
          <a:ln w="1908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196" name="CustomShape 7"/>
          <p:cNvSpPr/>
          <p:nvPr/>
        </p:nvSpPr>
        <p:spPr>
          <a:xfrm>
            <a:off x="428760" y="7355129"/>
            <a:ext cx="65350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¿Qué ideas creo que estaban equivocadas antes de tener más información sobre el tema?</a:t>
            </a:r>
            <a:endParaRPr lang="es-ES" sz="1200" b="1" strike="noStrike" spc="-1" dirty="0">
              <a:latin typeface="Atkinson Hyperlegible" pitchFamily="2" charset="0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385126" y="7743976"/>
            <a:ext cx="673776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1.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2.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3.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4.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5. </a:t>
            </a:r>
            <a:endParaRPr lang="es-ES" sz="1200" b="1" strike="noStrike" spc="-1" dirty="0">
              <a:latin typeface="Atkinson Hyperlegible" pitchFamily="2" charset="0"/>
            </a:endParaRPr>
          </a:p>
        </p:txBody>
      </p:sp>
      <p:pic>
        <p:nvPicPr>
          <p:cNvPr id="198" name="Imagen 30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245520" y="1161608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200" name="CustomShape 10"/>
          <p:cNvSpPr/>
          <p:nvPr/>
        </p:nvSpPr>
        <p:spPr>
          <a:xfrm>
            <a:off x="360720" y="4631572"/>
            <a:ext cx="5170584" cy="2168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90360" indent="-90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He aprendido a trabajar con mis compañeros y compañeras para recordar cosas que ya sabíamos y que íbamos a necesitar para resolver el desafío.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 marL="90360" indent="-90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He sido capaz de relacionar el tema del desafío con cosas de mi vida diaria.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 marL="90360" indent="-90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He aportado ideas para resolver el reto inicial antes de que me diesen información para hacerlo. </a:t>
            </a:r>
            <a:endParaRPr lang="es-ES" sz="1200" b="1" strike="noStrike" spc="-1" dirty="0">
              <a:latin typeface="Atkinson Hyperlegible" pitchFamily="2" charset="0"/>
            </a:endParaRPr>
          </a:p>
          <a:p>
            <a:pPr marL="90360" indent="-90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s-ES" sz="12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Después de conocer la información que nos han dado, me he dado cuenta de las cosas que sabía antes, y de lo nuevo que he descubierto.</a:t>
            </a:r>
            <a:endParaRPr lang="es-ES" sz="1200" b="1" strike="noStrike" spc="-1" dirty="0">
              <a:latin typeface="Atkinson Hyperlegible" pitchFamily="2" charset="0"/>
            </a:endParaRPr>
          </a:p>
        </p:txBody>
      </p:sp>
      <p:sp>
        <p:nvSpPr>
          <p:cNvPr id="209" name="Line 18"/>
          <p:cNvSpPr/>
          <p:nvPr/>
        </p:nvSpPr>
        <p:spPr>
          <a:xfrm>
            <a:off x="636480" y="7904775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210" name="Line 19"/>
          <p:cNvSpPr/>
          <p:nvPr/>
        </p:nvSpPr>
        <p:spPr>
          <a:xfrm>
            <a:off x="636480" y="8253696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0"/>
          <p:cNvSpPr/>
          <p:nvPr/>
        </p:nvSpPr>
        <p:spPr>
          <a:xfrm>
            <a:off x="636480" y="8602257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1"/>
          <p:cNvSpPr/>
          <p:nvPr/>
        </p:nvSpPr>
        <p:spPr>
          <a:xfrm>
            <a:off x="636480" y="8927582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22"/>
          <p:cNvSpPr/>
          <p:nvPr/>
        </p:nvSpPr>
        <p:spPr>
          <a:xfrm>
            <a:off x="636480" y="9252905"/>
            <a:ext cx="587844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36"/>
          <p:cNvSpPr/>
          <p:nvPr/>
        </p:nvSpPr>
        <p:spPr>
          <a:xfrm>
            <a:off x="5932405" y="6506094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L</a:t>
            </a:r>
            <a:endParaRPr lang="es-ES" sz="1800" b="1" strike="noStrike" spc="-1" dirty="0">
              <a:latin typeface="Atkinson Hyperlegible" pitchFamily="2" charset="0"/>
            </a:endParaRPr>
          </a:p>
        </p:txBody>
      </p:sp>
      <p:sp>
        <p:nvSpPr>
          <p:cNvPr id="52" name="CustomShape 1">
            <a:extLst>
              <a:ext uri="{FF2B5EF4-FFF2-40B4-BE49-F238E27FC236}">
                <a16:creationId xmlns:a16="http://schemas.microsoft.com/office/drawing/2014/main" id="{638D0C41-1E0E-6246-BF71-4C6508569E7A}"/>
              </a:ext>
            </a:extLst>
          </p:cNvPr>
          <p:cNvSpPr/>
          <p:nvPr/>
        </p:nvSpPr>
        <p:spPr>
          <a:xfrm>
            <a:off x="1608017" y="1670586"/>
            <a:ext cx="5631486" cy="186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>
            <a:extLst>
              <a:ext uri="{FF2B5EF4-FFF2-40B4-BE49-F238E27FC236}">
                <a16:creationId xmlns:a16="http://schemas.microsoft.com/office/drawing/2014/main" id="{009229F7-5FC5-2A4C-91ED-2960669C5001}"/>
              </a:ext>
            </a:extLst>
          </p:cNvPr>
          <p:cNvSpPr/>
          <p:nvPr/>
        </p:nvSpPr>
        <p:spPr>
          <a:xfrm>
            <a:off x="1757930" y="1700576"/>
            <a:ext cx="5535310" cy="1814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pc="-1" dirty="0" err="1">
                <a:latin typeface="Atkinson Hyperlegible" pitchFamily="2" charset="0"/>
              </a:rPr>
              <a:t>Retor</a:t>
            </a:r>
            <a:r>
              <a:rPr lang="es-ES" sz="1400" b="1" spc="-1" dirty="0">
                <a:latin typeface="Atkinson Hyperlegible" pitchFamily="2" charset="0"/>
              </a:rPr>
              <a:t> te ha desafiado a resolver una reto con la ayuda de: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pc="-1" dirty="0">
                <a:latin typeface="Atkinson Hyperlegible" pitchFamily="2" charset="0"/>
              </a:rPr>
              <a:t>Tus habilidades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pc="-1" dirty="0">
                <a:latin typeface="Atkinson Hyperlegible" pitchFamily="2" charset="0"/>
              </a:rPr>
              <a:t>Tus compañeros y compañeras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pc="-1" dirty="0">
                <a:latin typeface="Atkinson Hyperlegible" pitchFamily="2" charset="0"/>
              </a:rPr>
              <a:t>Tu profesorado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1" spc="-1" dirty="0">
                <a:latin typeface="Atkinson Hyperlegible" pitchFamily="2" charset="0"/>
              </a:rPr>
              <a:t>Y lo que </a:t>
            </a:r>
            <a:r>
              <a:rPr lang="es-ES" sz="1400" b="1" spc="-1" dirty="0" err="1">
                <a:latin typeface="Atkinson Hyperlegible" pitchFamily="2" charset="0"/>
              </a:rPr>
              <a:t>Retor</a:t>
            </a:r>
            <a:r>
              <a:rPr lang="es-ES" sz="1400" b="1" spc="-1" dirty="0">
                <a:latin typeface="Atkinson Hyperlegible" pitchFamily="2" charset="0"/>
              </a:rPr>
              <a:t> te ha ido enseñando</a:t>
            </a:r>
          </a:p>
          <a:p>
            <a:pPr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 Para ser un buen estratega es muy importante que seas capaz de pensar en todo lo que has aprendido, y en los cambios que puedes hacer para resolver el desafío de forma excelente.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CBC9F-BC08-2E4D-8D4F-E8FD955CA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2" y="1723081"/>
            <a:ext cx="1790700" cy="1790700"/>
          </a:xfrm>
          <a:prstGeom prst="rect">
            <a:avLst/>
          </a:prstGeom>
        </p:spPr>
      </p:pic>
      <p:sp>
        <p:nvSpPr>
          <p:cNvPr id="68" name="CustomShape 6">
            <a:extLst>
              <a:ext uri="{FF2B5EF4-FFF2-40B4-BE49-F238E27FC236}">
                <a16:creationId xmlns:a16="http://schemas.microsoft.com/office/drawing/2014/main" id="{D999F273-4AC8-3344-8B4B-8BC490E42CC9}"/>
              </a:ext>
            </a:extLst>
          </p:cNvPr>
          <p:cNvSpPr/>
          <p:nvPr/>
        </p:nvSpPr>
        <p:spPr>
          <a:xfrm>
            <a:off x="5864432" y="3705363"/>
            <a:ext cx="1227484" cy="30632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Revisión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69" name="CustomShape 36">
            <a:extLst>
              <a:ext uri="{FF2B5EF4-FFF2-40B4-BE49-F238E27FC236}">
                <a16:creationId xmlns:a16="http://schemas.microsoft.com/office/drawing/2014/main" id="{4A707926-078D-7C49-84D2-CC457BBAEA57}"/>
              </a:ext>
            </a:extLst>
          </p:cNvPr>
          <p:cNvSpPr/>
          <p:nvPr/>
        </p:nvSpPr>
        <p:spPr>
          <a:xfrm>
            <a:off x="6297196" y="6506094"/>
            <a:ext cx="37559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M</a:t>
            </a:r>
            <a:endParaRPr lang="es-ES" sz="1800" b="1" strike="noStrike" spc="-1" dirty="0">
              <a:latin typeface="Atkinson Hyperlegible" pitchFamily="2" charset="0"/>
            </a:endParaRPr>
          </a:p>
        </p:txBody>
      </p:sp>
      <p:sp>
        <p:nvSpPr>
          <p:cNvPr id="70" name="CustomShape 36">
            <a:extLst>
              <a:ext uri="{FF2B5EF4-FFF2-40B4-BE49-F238E27FC236}">
                <a16:creationId xmlns:a16="http://schemas.microsoft.com/office/drawing/2014/main" id="{1E7D842B-EDBB-064B-B4C5-5EFDDC5F45F2}"/>
              </a:ext>
            </a:extLst>
          </p:cNvPr>
          <p:cNvSpPr/>
          <p:nvPr/>
        </p:nvSpPr>
        <p:spPr>
          <a:xfrm>
            <a:off x="6772675" y="6506094"/>
            <a:ext cx="287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000000"/>
                </a:solidFill>
                <a:latin typeface="Atkinson Hyperlegible" pitchFamily="2" charset="0"/>
              </a:rPr>
              <a:t>I</a:t>
            </a:r>
            <a:endParaRPr lang="es-ES" sz="1800" b="1" strike="noStrike" spc="-1" dirty="0">
              <a:latin typeface="Atkinson Hyperlegible" pitchFamily="2" charset="0"/>
            </a:endParaRPr>
          </a:p>
        </p:txBody>
      </p:sp>
      <p:sp>
        <p:nvSpPr>
          <p:cNvPr id="71" name="CustomShape 6">
            <a:extLst>
              <a:ext uri="{FF2B5EF4-FFF2-40B4-BE49-F238E27FC236}">
                <a16:creationId xmlns:a16="http://schemas.microsoft.com/office/drawing/2014/main" id="{96452CC2-1969-B846-BF69-2E3F9C366022}"/>
              </a:ext>
            </a:extLst>
          </p:cNvPr>
          <p:cNvSpPr/>
          <p:nvPr/>
        </p:nvSpPr>
        <p:spPr>
          <a:xfrm>
            <a:off x="320172" y="6998440"/>
            <a:ext cx="1437758" cy="30632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Modificación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pic>
        <p:nvPicPr>
          <p:cNvPr id="73" name="Imagen 16">
            <a:extLst>
              <a:ext uri="{FF2B5EF4-FFF2-40B4-BE49-F238E27FC236}">
                <a16:creationId xmlns:a16="http://schemas.microsoft.com/office/drawing/2014/main" id="{381BE3F8-4C57-824E-91A7-C17648D9130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68155" y="10247575"/>
            <a:ext cx="786960" cy="291600"/>
          </a:xfrm>
          <a:prstGeom prst="rect">
            <a:avLst/>
          </a:prstGeom>
          <a:ln>
            <a:noFill/>
          </a:ln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E2EE7E81-FB5B-FB4E-9353-C5896F7DB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55" y="10101137"/>
            <a:ext cx="4318000" cy="533400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09EC5796-ED67-624C-A70B-23561DDE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" y="9553015"/>
            <a:ext cx="1037657" cy="1037657"/>
          </a:xfrm>
          <a:prstGeom prst="rect">
            <a:avLst/>
          </a:pr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58802863-E3C1-CA4B-9440-792E437C9498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stomShape 20">
            <a:extLst>
              <a:ext uri="{FF2B5EF4-FFF2-40B4-BE49-F238E27FC236}">
                <a16:creationId xmlns:a16="http://schemas.microsoft.com/office/drawing/2014/main" id="{6F577BEB-1BEC-A445-8A0C-BD5D5D39CEEB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79" name="Imagen 78">
            <a:extLst>
              <a:ext uri="{FF2B5EF4-FFF2-40B4-BE49-F238E27FC236}">
                <a16:creationId xmlns:a16="http://schemas.microsoft.com/office/drawing/2014/main" id="{44AD0E99-F9B8-FD48-B5C6-E637856FB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71741C07-DD14-5E48-9C43-D0FF74D47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9AA6653-9CEF-DF42-816C-6C07D9DF6F2B}"/>
              </a:ext>
            </a:extLst>
          </p:cNvPr>
          <p:cNvSpPr/>
          <p:nvPr/>
        </p:nvSpPr>
        <p:spPr>
          <a:xfrm>
            <a:off x="5932406" y="4750093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C34CDF2-29A9-784E-99BC-4216FEB96B4F}"/>
              </a:ext>
            </a:extLst>
          </p:cNvPr>
          <p:cNvSpPr/>
          <p:nvPr/>
        </p:nvSpPr>
        <p:spPr>
          <a:xfrm>
            <a:off x="6339966" y="4742017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4DF724-B2D0-2B4A-9649-3262D07F10EA}"/>
              </a:ext>
            </a:extLst>
          </p:cNvPr>
          <p:cNvSpPr/>
          <p:nvPr/>
        </p:nvSpPr>
        <p:spPr>
          <a:xfrm>
            <a:off x="5932406" y="5310007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3296DAA-295A-6A49-AE73-1E9B8BEA791A}"/>
              </a:ext>
            </a:extLst>
          </p:cNvPr>
          <p:cNvSpPr/>
          <p:nvPr/>
        </p:nvSpPr>
        <p:spPr>
          <a:xfrm>
            <a:off x="6339966" y="5301931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20626F4-DE58-DB41-889D-BC552A5B5B88}"/>
              </a:ext>
            </a:extLst>
          </p:cNvPr>
          <p:cNvSpPr/>
          <p:nvPr/>
        </p:nvSpPr>
        <p:spPr>
          <a:xfrm>
            <a:off x="5932406" y="5777823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02FBBBF2-1F39-D342-A950-7624FF496370}"/>
              </a:ext>
            </a:extLst>
          </p:cNvPr>
          <p:cNvSpPr/>
          <p:nvPr/>
        </p:nvSpPr>
        <p:spPr>
          <a:xfrm>
            <a:off x="6339966" y="5769747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5494718B-EB0C-BD48-A380-8C3A78290311}"/>
              </a:ext>
            </a:extLst>
          </p:cNvPr>
          <p:cNvSpPr/>
          <p:nvPr/>
        </p:nvSpPr>
        <p:spPr>
          <a:xfrm>
            <a:off x="5932406" y="6255434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7EB4EF8-86F6-9A4A-B0DA-A00C48AA1E58}"/>
              </a:ext>
            </a:extLst>
          </p:cNvPr>
          <p:cNvSpPr/>
          <p:nvPr/>
        </p:nvSpPr>
        <p:spPr>
          <a:xfrm>
            <a:off x="6339966" y="6247358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E13005B-FAC0-5A49-8C10-CD44FD173656}"/>
              </a:ext>
            </a:extLst>
          </p:cNvPr>
          <p:cNvSpPr/>
          <p:nvPr/>
        </p:nvSpPr>
        <p:spPr>
          <a:xfrm>
            <a:off x="6772676" y="4742017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F8BB868-0857-E74B-B0D4-66504AEB61B4}"/>
              </a:ext>
            </a:extLst>
          </p:cNvPr>
          <p:cNvSpPr/>
          <p:nvPr/>
        </p:nvSpPr>
        <p:spPr>
          <a:xfrm>
            <a:off x="6772676" y="5301931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E8804F60-70D8-9140-BFA5-41E49621E7FF}"/>
              </a:ext>
            </a:extLst>
          </p:cNvPr>
          <p:cNvSpPr/>
          <p:nvPr/>
        </p:nvSpPr>
        <p:spPr>
          <a:xfrm>
            <a:off x="6772676" y="5769747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2801F006-CD22-CB44-9454-925E62DF2302}"/>
              </a:ext>
            </a:extLst>
          </p:cNvPr>
          <p:cNvSpPr/>
          <p:nvPr/>
        </p:nvSpPr>
        <p:spPr>
          <a:xfrm>
            <a:off x="6772676" y="6247358"/>
            <a:ext cx="263363" cy="25091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3"/>
          <p:cNvSpPr/>
          <p:nvPr/>
        </p:nvSpPr>
        <p:spPr>
          <a:xfrm>
            <a:off x="258840" y="3026341"/>
            <a:ext cx="3582625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¿Qué es lo más importante que he aprendido?</a:t>
            </a:r>
          </a:p>
        </p:txBody>
      </p:sp>
      <p:sp>
        <p:nvSpPr>
          <p:cNvPr id="239" name="CustomShape 4"/>
          <p:cNvSpPr/>
          <p:nvPr/>
        </p:nvSpPr>
        <p:spPr>
          <a:xfrm>
            <a:off x="885240" y="1233291"/>
            <a:ext cx="329305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Paso 4: ¿Qué he aprendido?</a:t>
            </a:r>
          </a:p>
        </p:txBody>
      </p:sp>
      <p:sp>
        <p:nvSpPr>
          <p:cNvPr id="240" name="CustomShape 5"/>
          <p:cNvSpPr/>
          <p:nvPr/>
        </p:nvSpPr>
        <p:spPr>
          <a:xfrm>
            <a:off x="260641" y="4981618"/>
            <a:ext cx="69912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¿En qué otras situaciones o momentos puedo usar esto que he considerado importante? Pon ejemplos de tu vida diaria.</a:t>
            </a:r>
          </a:p>
        </p:txBody>
      </p:sp>
      <p:pic>
        <p:nvPicPr>
          <p:cNvPr id="242" name="Imagen 32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245520" y="1108731"/>
            <a:ext cx="568080" cy="565560"/>
          </a:xfrm>
          <a:prstGeom prst="rect">
            <a:avLst/>
          </a:prstGeom>
          <a:ln>
            <a:noFill/>
          </a:ln>
        </p:spPr>
      </p:pic>
      <p:sp>
        <p:nvSpPr>
          <p:cNvPr id="244" name="CustomShape 7"/>
          <p:cNvSpPr/>
          <p:nvPr/>
        </p:nvSpPr>
        <p:spPr>
          <a:xfrm>
            <a:off x="359640" y="7319424"/>
            <a:ext cx="5952825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accent1">
                    <a:lumMod val="75000"/>
                  </a:schemeClr>
                </a:solidFill>
                <a:latin typeface="Atkinson Hyperlegible" pitchFamily="2" charset="0"/>
              </a:rPr>
              <a:t>¿Qué es lo que más me ha gustado de todas las cosas que me han propuesto?</a:t>
            </a:r>
          </a:p>
        </p:txBody>
      </p:sp>
      <p:sp>
        <p:nvSpPr>
          <p:cNvPr id="41" name="CustomShape 1">
            <a:extLst>
              <a:ext uri="{FF2B5EF4-FFF2-40B4-BE49-F238E27FC236}">
                <a16:creationId xmlns:a16="http://schemas.microsoft.com/office/drawing/2014/main" id="{8989B492-862A-EE45-B959-67B0A25081B5}"/>
              </a:ext>
            </a:extLst>
          </p:cNvPr>
          <p:cNvSpPr/>
          <p:nvPr/>
        </p:nvSpPr>
        <p:spPr>
          <a:xfrm>
            <a:off x="1627630" y="1650111"/>
            <a:ext cx="5593250" cy="118517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52D50990-A0CA-DB42-BB8B-75F2501F800B}"/>
              </a:ext>
            </a:extLst>
          </p:cNvPr>
          <p:cNvSpPr/>
          <p:nvPr/>
        </p:nvSpPr>
        <p:spPr>
          <a:xfrm>
            <a:off x="1555990" y="1788749"/>
            <a:ext cx="5593251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En este último paso te voy a proponer que pienses en qué ha sido lo más importante de todo lo que has aprendido. </a:t>
            </a:r>
          </a:p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Así podrás usarlo para otros retos que te planteen en el futuro. </a:t>
            </a:r>
          </a:p>
          <a:p>
            <a:pPr algn="ctr">
              <a:lnSpc>
                <a:spcPct val="100000"/>
              </a:lnSpc>
            </a:pPr>
            <a:r>
              <a:rPr lang="es-ES" sz="1400" b="1" spc="-1" dirty="0">
                <a:latin typeface="Atkinson Hyperlegible" pitchFamily="2" charset="0"/>
              </a:rPr>
              <a:t>Si has llegado hasta aquí es porque eres un gran estratega. 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5DC1C9D1-800B-FF45-A340-62AA9E0C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1405715"/>
            <a:ext cx="1790700" cy="1790700"/>
          </a:xfrm>
          <a:prstGeom prst="rect">
            <a:avLst/>
          </a:prstGeom>
        </p:spPr>
      </p:pic>
      <p:sp>
        <p:nvSpPr>
          <p:cNvPr id="43" name="CustomShape 12">
            <a:extLst>
              <a:ext uri="{FF2B5EF4-FFF2-40B4-BE49-F238E27FC236}">
                <a16:creationId xmlns:a16="http://schemas.microsoft.com/office/drawing/2014/main" id="{2A03B363-6CB9-754E-AC46-A60869A63B06}"/>
              </a:ext>
            </a:extLst>
          </p:cNvPr>
          <p:cNvSpPr/>
          <p:nvPr/>
        </p:nvSpPr>
        <p:spPr>
          <a:xfrm>
            <a:off x="288895" y="3354450"/>
            <a:ext cx="2160360" cy="1543288"/>
          </a:xfrm>
          <a:prstGeom prst="roundRect">
            <a:avLst>
              <a:gd name="adj" fmla="val 16667"/>
            </a:avLst>
          </a:prstGeom>
          <a:solidFill>
            <a:srgbClr val="F46FDC">
              <a:alpha val="10000"/>
            </a:srgbClr>
          </a:solidFill>
          <a:ln w="19080">
            <a:solidFill>
              <a:srgbClr val="F46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4" name="CustomShape 11">
            <a:extLst>
              <a:ext uri="{FF2B5EF4-FFF2-40B4-BE49-F238E27FC236}">
                <a16:creationId xmlns:a16="http://schemas.microsoft.com/office/drawing/2014/main" id="{AE91C667-0C38-154E-BB30-42BDC953C9A7}"/>
              </a:ext>
            </a:extLst>
          </p:cNvPr>
          <p:cNvSpPr/>
          <p:nvPr/>
        </p:nvSpPr>
        <p:spPr>
          <a:xfrm>
            <a:off x="341815" y="3445008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46FDC"/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45" name="CustomShape 12">
            <a:extLst>
              <a:ext uri="{FF2B5EF4-FFF2-40B4-BE49-F238E27FC236}">
                <a16:creationId xmlns:a16="http://schemas.microsoft.com/office/drawing/2014/main" id="{1F34BCCE-C066-BC41-8EFF-B414ECA415B1}"/>
              </a:ext>
            </a:extLst>
          </p:cNvPr>
          <p:cNvSpPr/>
          <p:nvPr/>
        </p:nvSpPr>
        <p:spPr>
          <a:xfrm>
            <a:off x="2675155" y="3354451"/>
            <a:ext cx="2160360" cy="1543288"/>
          </a:xfrm>
          <a:prstGeom prst="roundRect">
            <a:avLst>
              <a:gd name="adj" fmla="val 16667"/>
            </a:avLst>
          </a:prstGeom>
          <a:solidFill>
            <a:srgbClr val="F46FDC">
              <a:alpha val="10000"/>
            </a:srgbClr>
          </a:solidFill>
          <a:ln w="19080">
            <a:solidFill>
              <a:srgbClr val="F46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6" name="CustomShape 11">
            <a:extLst>
              <a:ext uri="{FF2B5EF4-FFF2-40B4-BE49-F238E27FC236}">
                <a16:creationId xmlns:a16="http://schemas.microsoft.com/office/drawing/2014/main" id="{21852A9A-AB9B-BF42-8D32-A5D83A0C8FF1}"/>
              </a:ext>
            </a:extLst>
          </p:cNvPr>
          <p:cNvSpPr/>
          <p:nvPr/>
        </p:nvSpPr>
        <p:spPr>
          <a:xfrm>
            <a:off x="2728075" y="3445008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46FDC"/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47" name="CustomShape 12">
            <a:extLst>
              <a:ext uri="{FF2B5EF4-FFF2-40B4-BE49-F238E27FC236}">
                <a16:creationId xmlns:a16="http://schemas.microsoft.com/office/drawing/2014/main" id="{CE3E1B06-3010-8041-84BE-2B4B9324F9AB}"/>
              </a:ext>
            </a:extLst>
          </p:cNvPr>
          <p:cNvSpPr/>
          <p:nvPr/>
        </p:nvSpPr>
        <p:spPr>
          <a:xfrm>
            <a:off x="5062367" y="3354450"/>
            <a:ext cx="2160360" cy="1543288"/>
          </a:xfrm>
          <a:prstGeom prst="roundRect">
            <a:avLst>
              <a:gd name="adj" fmla="val 16667"/>
            </a:avLst>
          </a:prstGeom>
          <a:solidFill>
            <a:srgbClr val="F46FDC">
              <a:alpha val="10000"/>
            </a:srgbClr>
          </a:solidFill>
          <a:ln w="19080">
            <a:solidFill>
              <a:srgbClr val="F46F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48" name="CustomShape 11">
            <a:extLst>
              <a:ext uri="{FF2B5EF4-FFF2-40B4-BE49-F238E27FC236}">
                <a16:creationId xmlns:a16="http://schemas.microsoft.com/office/drawing/2014/main" id="{1A843712-F899-7D43-A7DF-B23DB8501084}"/>
              </a:ext>
            </a:extLst>
          </p:cNvPr>
          <p:cNvSpPr/>
          <p:nvPr/>
        </p:nvSpPr>
        <p:spPr>
          <a:xfrm>
            <a:off x="5115287" y="3445008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46FDC"/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49" name="CustomShape 6">
            <a:extLst>
              <a:ext uri="{FF2B5EF4-FFF2-40B4-BE49-F238E27FC236}">
                <a16:creationId xmlns:a16="http://schemas.microsoft.com/office/drawing/2014/main" id="{2D3911E5-4146-3A4A-9480-741C069A9E88}"/>
              </a:ext>
            </a:extLst>
          </p:cNvPr>
          <p:cNvSpPr/>
          <p:nvPr/>
        </p:nvSpPr>
        <p:spPr>
          <a:xfrm>
            <a:off x="5864432" y="3134714"/>
            <a:ext cx="1227484" cy="306323"/>
          </a:xfrm>
          <a:prstGeom prst="rect">
            <a:avLst/>
          </a:prstGeom>
          <a:solidFill>
            <a:srgbClr val="F46FDC"/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Aprendizaje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50" name="CustomShape 12">
            <a:extLst>
              <a:ext uri="{FF2B5EF4-FFF2-40B4-BE49-F238E27FC236}">
                <a16:creationId xmlns:a16="http://schemas.microsoft.com/office/drawing/2014/main" id="{1BD54575-3B79-6A48-97DE-4CF08A2079FC}"/>
              </a:ext>
            </a:extLst>
          </p:cNvPr>
          <p:cNvSpPr/>
          <p:nvPr/>
        </p:nvSpPr>
        <p:spPr>
          <a:xfrm>
            <a:off x="288895" y="5546391"/>
            <a:ext cx="2160360" cy="164855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51" name="CustomShape 11">
            <a:extLst>
              <a:ext uri="{FF2B5EF4-FFF2-40B4-BE49-F238E27FC236}">
                <a16:creationId xmlns:a16="http://schemas.microsoft.com/office/drawing/2014/main" id="{B7F0F653-34B4-0E44-91BC-ECB71B87C033}"/>
              </a:ext>
            </a:extLst>
          </p:cNvPr>
          <p:cNvSpPr/>
          <p:nvPr/>
        </p:nvSpPr>
        <p:spPr>
          <a:xfrm>
            <a:off x="341815" y="5636949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52" name="CustomShape 12">
            <a:extLst>
              <a:ext uri="{FF2B5EF4-FFF2-40B4-BE49-F238E27FC236}">
                <a16:creationId xmlns:a16="http://schemas.microsoft.com/office/drawing/2014/main" id="{83F8B844-7C44-2143-ADB8-6B53CCC4CDD1}"/>
              </a:ext>
            </a:extLst>
          </p:cNvPr>
          <p:cNvSpPr/>
          <p:nvPr/>
        </p:nvSpPr>
        <p:spPr>
          <a:xfrm>
            <a:off x="2675155" y="5546391"/>
            <a:ext cx="2160360" cy="164855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53" name="CustomShape 11">
            <a:extLst>
              <a:ext uri="{FF2B5EF4-FFF2-40B4-BE49-F238E27FC236}">
                <a16:creationId xmlns:a16="http://schemas.microsoft.com/office/drawing/2014/main" id="{A0A06493-582B-9B45-BD63-CF1BC27B6FFC}"/>
              </a:ext>
            </a:extLst>
          </p:cNvPr>
          <p:cNvSpPr/>
          <p:nvPr/>
        </p:nvSpPr>
        <p:spPr>
          <a:xfrm>
            <a:off x="2728075" y="5636949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54" name="CustomShape 12">
            <a:extLst>
              <a:ext uri="{FF2B5EF4-FFF2-40B4-BE49-F238E27FC236}">
                <a16:creationId xmlns:a16="http://schemas.microsoft.com/office/drawing/2014/main" id="{67059DCB-9FE0-F341-A752-4700E161888D}"/>
              </a:ext>
            </a:extLst>
          </p:cNvPr>
          <p:cNvSpPr/>
          <p:nvPr/>
        </p:nvSpPr>
        <p:spPr>
          <a:xfrm>
            <a:off x="5062367" y="5546390"/>
            <a:ext cx="2160360" cy="164855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10000"/>
            </a:schemeClr>
          </a:solidFill>
          <a:ln w="1908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55" name="CustomShape 11">
            <a:extLst>
              <a:ext uri="{FF2B5EF4-FFF2-40B4-BE49-F238E27FC236}">
                <a16:creationId xmlns:a16="http://schemas.microsoft.com/office/drawing/2014/main" id="{4EA72EFC-AA08-8C4A-9CA9-2D1EF5B0B1D5}"/>
              </a:ext>
            </a:extLst>
          </p:cNvPr>
          <p:cNvSpPr/>
          <p:nvPr/>
        </p:nvSpPr>
        <p:spPr>
          <a:xfrm>
            <a:off x="5115287" y="5636949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56" name="CustomShape 6">
            <a:extLst>
              <a:ext uri="{FF2B5EF4-FFF2-40B4-BE49-F238E27FC236}">
                <a16:creationId xmlns:a16="http://schemas.microsoft.com/office/drawing/2014/main" id="{673A3061-4CC8-B847-B394-B69C21323E5C}"/>
              </a:ext>
            </a:extLst>
          </p:cNvPr>
          <p:cNvSpPr/>
          <p:nvPr/>
        </p:nvSpPr>
        <p:spPr>
          <a:xfrm>
            <a:off x="6158328" y="5328429"/>
            <a:ext cx="933588" cy="306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Futuro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57" name="CustomShape 12">
            <a:extLst>
              <a:ext uri="{FF2B5EF4-FFF2-40B4-BE49-F238E27FC236}">
                <a16:creationId xmlns:a16="http://schemas.microsoft.com/office/drawing/2014/main" id="{B743686F-7C31-B446-A5DF-8538BFB61627}"/>
              </a:ext>
            </a:extLst>
          </p:cNvPr>
          <p:cNvSpPr/>
          <p:nvPr/>
        </p:nvSpPr>
        <p:spPr>
          <a:xfrm>
            <a:off x="288895" y="7813634"/>
            <a:ext cx="2160360" cy="1648558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10000"/>
            </a:schemeClr>
          </a:solidFill>
          <a:ln w="190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58" name="CustomShape 11">
            <a:extLst>
              <a:ext uri="{FF2B5EF4-FFF2-40B4-BE49-F238E27FC236}">
                <a16:creationId xmlns:a16="http://schemas.microsoft.com/office/drawing/2014/main" id="{7616698F-E192-8F4A-AFCE-DDE43A145453}"/>
              </a:ext>
            </a:extLst>
          </p:cNvPr>
          <p:cNvSpPr/>
          <p:nvPr/>
        </p:nvSpPr>
        <p:spPr>
          <a:xfrm>
            <a:off x="341815" y="7904192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2">
                    <a:lumMod val="75000"/>
                  </a:schemeClr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59" name="CustomShape 12">
            <a:extLst>
              <a:ext uri="{FF2B5EF4-FFF2-40B4-BE49-F238E27FC236}">
                <a16:creationId xmlns:a16="http://schemas.microsoft.com/office/drawing/2014/main" id="{621012B1-68FD-8840-9740-7679CD9A4205}"/>
              </a:ext>
            </a:extLst>
          </p:cNvPr>
          <p:cNvSpPr/>
          <p:nvPr/>
        </p:nvSpPr>
        <p:spPr>
          <a:xfrm>
            <a:off x="2675155" y="7813634"/>
            <a:ext cx="2160360" cy="164855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10000"/>
            </a:schemeClr>
          </a:solidFill>
          <a:ln w="190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60" name="CustomShape 11">
            <a:extLst>
              <a:ext uri="{FF2B5EF4-FFF2-40B4-BE49-F238E27FC236}">
                <a16:creationId xmlns:a16="http://schemas.microsoft.com/office/drawing/2014/main" id="{AB90F6BB-1398-2D46-A284-DB53D8B36312}"/>
              </a:ext>
            </a:extLst>
          </p:cNvPr>
          <p:cNvSpPr/>
          <p:nvPr/>
        </p:nvSpPr>
        <p:spPr>
          <a:xfrm>
            <a:off x="2728075" y="7904192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2">
                    <a:lumMod val="75000"/>
                  </a:schemeClr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61" name="CustomShape 12">
            <a:extLst>
              <a:ext uri="{FF2B5EF4-FFF2-40B4-BE49-F238E27FC236}">
                <a16:creationId xmlns:a16="http://schemas.microsoft.com/office/drawing/2014/main" id="{AD3F175E-4189-2944-9535-DF65C3451ED9}"/>
              </a:ext>
            </a:extLst>
          </p:cNvPr>
          <p:cNvSpPr/>
          <p:nvPr/>
        </p:nvSpPr>
        <p:spPr>
          <a:xfrm>
            <a:off x="5062367" y="7813633"/>
            <a:ext cx="2160360" cy="164855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  <a:alpha val="10000"/>
            </a:schemeClr>
          </a:solidFill>
          <a:ln w="1908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62" name="CustomShape 11">
            <a:extLst>
              <a:ext uri="{FF2B5EF4-FFF2-40B4-BE49-F238E27FC236}">
                <a16:creationId xmlns:a16="http://schemas.microsoft.com/office/drawing/2014/main" id="{D1158450-B520-764C-8333-B7DFDA8D4880}"/>
              </a:ext>
            </a:extLst>
          </p:cNvPr>
          <p:cNvSpPr/>
          <p:nvPr/>
        </p:nvSpPr>
        <p:spPr>
          <a:xfrm>
            <a:off x="5115287" y="7904192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chemeClr val="accent2">
                    <a:lumMod val="75000"/>
                  </a:schemeClr>
                </a:solidFill>
                <a:latin typeface="Atkinson Hyperlegible" pitchFamily="2" charset="0"/>
              </a:rPr>
              <a:t>En Inglés</a:t>
            </a:r>
          </a:p>
        </p:txBody>
      </p:sp>
      <p:sp>
        <p:nvSpPr>
          <p:cNvPr id="64" name="CustomShape 12">
            <a:extLst>
              <a:ext uri="{FF2B5EF4-FFF2-40B4-BE49-F238E27FC236}">
                <a16:creationId xmlns:a16="http://schemas.microsoft.com/office/drawing/2014/main" id="{33D6A986-05DA-014C-ABC2-721AE640C9E2}"/>
              </a:ext>
            </a:extLst>
          </p:cNvPr>
          <p:cNvSpPr/>
          <p:nvPr/>
        </p:nvSpPr>
        <p:spPr>
          <a:xfrm>
            <a:off x="304560" y="9563368"/>
            <a:ext cx="6950752" cy="548917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78000"/>
            </a:schemeClr>
          </a:solidFill>
          <a:ln w="1908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/>
              <a:t>   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51F329AA-35C1-E047-B1D7-BF426810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7" y="9553015"/>
            <a:ext cx="1037657" cy="1037657"/>
          </a:xfrm>
          <a:prstGeom prst="rect">
            <a:avLst/>
          </a:prstGeom>
        </p:spPr>
      </p:pic>
      <p:sp>
        <p:nvSpPr>
          <p:cNvPr id="63" name="CustomShape 6">
            <a:extLst>
              <a:ext uri="{FF2B5EF4-FFF2-40B4-BE49-F238E27FC236}">
                <a16:creationId xmlns:a16="http://schemas.microsoft.com/office/drawing/2014/main" id="{F258B320-8616-5A44-B0AF-43D8CCF77D5D}"/>
              </a:ext>
            </a:extLst>
          </p:cNvPr>
          <p:cNvSpPr/>
          <p:nvPr/>
        </p:nvSpPr>
        <p:spPr>
          <a:xfrm>
            <a:off x="5979508" y="7595672"/>
            <a:ext cx="1112408" cy="3063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tkinson Hyperlegible" pitchFamily="2" charset="0"/>
              </a:rPr>
              <a:t>Motivación</a:t>
            </a:r>
            <a:endParaRPr lang="es-ES" sz="1400" b="1" strike="noStrike" spc="-1" dirty="0">
              <a:latin typeface="Atkinson Hyperlegible" pitchFamily="2" charset="0"/>
            </a:endParaRPr>
          </a:p>
        </p:txBody>
      </p:sp>
      <p:sp>
        <p:nvSpPr>
          <p:cNvPr id="234" name="CustomShape 1"/>
          <p:cNvSpPr/>
          <p:nvPr/>
        </p:nvSpPr>
        <p:spPr>
          <a:xfrm>
            <a:off x="1155687" y="9612425"/>
            <a:ext cx="6045223" cy="516755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Has conseguido superar los cuatro pasos. Ya eres un Mega Estratega. Solo te falta una pequeña tarea más para conseguir la insignia. 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pic>
        <p:nvPicPr>
          <p:cNvPr id="66" name="Imagen 16">
            <a:extLst>
              <a:ext uri="{FF2B5EF4-FFF2-40B4-BE49-F238E27FC236}">
                <a16:creationId xmlns:a16="http://schemas.microsoft.com/office/drawing/2014/main" id="{63C4CD22-4554-8D43-B06C-6204EF79C09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68155" y="10247575"/>
            <a:ext cx="786960" cy="291600"/>
          </a:xfrm>
          <a:prstGeom prst="rect">
            <a:avLst/>
          </a:prstGeom>
          <a:ln>
            <a:noFill/>
          </a:ln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A7C4EAA7-628C-4149-92E3-CF6E8609C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55" y="10101137"/>
            <a:ext cx="4318000" cy="533400"/>
          </a:xfrm>
          <a:prstGeom prst="rect">
            <a:avLst/>
          </a:prstGeom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9BF991AD-F81A-2C4D-AA8F-957CB31D1EFF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CustomShape 20">
            <a:extLst>
              <a:ext uri="{FF2B5EF4-FFF2-40B4-BE49-F238E27FC236}">
                <a16:creationId xmlns:a16="http://schemas.microsoft.com/office/drawing/2014/main" id="{CFDA12C6-9024-D44A-8EBC-0FAF8163859D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18D5E83F-9D2E-6E42-970D-05637F46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7ECBDB60-A6AC-FA44-8DC3-F57AF0C8E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2">
            <a:extLst>
              <a:ext uri="{FF2B5EF4-FFF2-40B4-BE49-F238E27FC236}">
                <a16:creationId xmlns:a16="http://schemas.microsoft.com/office/drawing/2014/main" id="{62B4B73E-F4F4-164F-94E9-A02A59B0B972}"/>
              </a:ext>
            </a:extLst>
          </p:cNvPr>
          <p:cNvSpPr/>
          <p:nvPr/>
        </p:nvSpPr>
        <p:spPr>
          <a:xfrm>
            <a:off x="304560" y="9563368"/>
            <a:ext cx="6950752" cy="548917"/>
          </a:xfrm>
          <a:prstGeom prst="roundRect">
            <a:avLst>
              <a:gd name="adj" fmla="val 16667"/>
            </a:avLst>
          </a:prstGeom>
          <a:solidFill>
            <a:srgbClr val="7030A0">
              <a:alpha val="45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s-ES" dirty="0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39" name="CustomShape 4">
            <a:extLst>
              <a:ext uri="{FF2B5EF4-FFF2-40B4-BE49-F238E27FC236}">
                <a16:creationId xmlns:a16="http://schemas.microsoft.com/office/drawing/2014/main" id="{C265121B-B3F7-5B45-8B97-D972FF375F50}"/>
              </a:ext>
            </a:extLst>
          </p:cNvPr>
          <p:cNvSpPr/>
          <p:nvPr/>
        </p:nvSpPr>
        <p:spPr>
          <a:xfrm>
            <a:off x="264600" y="7884406"/>
            <a:ext cx="7030475" cy="1490714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8CC77CF1-6202-7442-8F74-1C874BC6C079}"/>
              </a:ext>
            </a:extLst>
          </p:cNvPr>
          <p:cNvSpPr/>
          <p:nvPr/>
        </p:nvSpPr>
        <p:spPr>
          <a:xfrm>
            <a:off x="264600" y="4187050"/>
            <a:ext cx="7036956" cy="122699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"/>
          <p:cNvSpPr/>
          <p:nvPr/>
        </p:nvSpPr>
        <p:spPr>
          <a:xfrm>
            <a:off x="175935" y="1310442"/>
            <a:ext cx="52687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Estrategia para aprender trabajada en el RETO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903600" y="9629280"/>
            <a:ext cx="6317280" cy="34128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bg1"/>
                </a:solidFill>
                <a:latin typeface="Atkinson Hyperlegible" pitchFamily="2" charset="0"/>
                <a:ea typeface="Calibri"/>
              </a:rPr>
              <a:t>Lo lograste. Has ganado una nueva insignia que te acreditará como Mega Estratega del Aprendizaje</a:t>
            </a:r>
            <a:endParaRPr lang="es-ES" sz="1200" b="1" strike="noStrike" spc="-1" dirty="0">
              <a:solidFill>
                <a:schemeClr val="bg1"/>
              </a:solidFill>
              <a:latin typeface="Atkinson Hyperlegible" pitchFamily="2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73133" y="3389667"/>
            <a:ext cx="7149960" cy="708480"/>
          </a:xfrm>
          <a:prstGeom prst="roundRect">
            <a:avLst>
              <a:gd name="adj" fmla="val 16667"/>
            </a:avLst>
          </a:prstGeom>
          <a:solidFill>
            <a:srgbClr val="7030A0">
              <a:alpha val="9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5"/>
          <p:cNvSpPr/>
          <p:nvPr/>
        </p:nvSpPr>
        <p:spPr>
          <a:xfrm>
            <a:off x="304200" y="3422520"/>
            <a:ext cx="460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¿Qué nueva estrategia he aprendido en este REA?</a:t>
            </a:r>
          </a:p>
        </p:txBody>
      </p:sp>
      <p:sp>
        <p:nvSpPr>
          <p:cNvPr id="279" name="CustomShape 7"/>
          <p:cNvSpPr/>
          <p:nvPr/>
        </p:nvSpPr>
        <p:spPr>
          <a:xfrm>
            <a:off x="304200" y="4204080"/>
            <a:ext cx="6737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Explico con mis palabras en qué consiste esta estrategia de aprendizaje. </a:t>
            </a:r>
          </a:p>
        </p:txBody>
      </p:sp>
      <p:sp>
        <p:nvSpPr>
          <p:cNvPr id="281" name="CustomShape 9"/>
          <p:cNvSpPr/>
          <p:nvPr/>
        </p:nvSpPr>
        <p:spPr>
          <a:xfrm>
            <a:off x="264600" y="7888390"/>
            <a:ext cx="5569515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¿Qué es lo que me ha resultado más difícil de esta estrategia?</a:t>
            </a:r>
          </a:p>
        </p:txBody>
      </p:sp>
      <p:sp>
        <p:nvSpPr>
          <p:cNvPr id="288" name="CustomShape 16"/>
          <p:cNvSpPr/>
          <p:nvPr/>
        </p:nvSpPr>
        <p:spPr>
          <a:xfrm>
            <a:off x="304200" y="5543640"/>
            <a:ext cx="460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¿Cómo me ha ayudado a resolver la actividad…</a:t>
            </a:r>
          </a:p>
        </p:txBody>
      </p:sp>
      <p:pic>
        <p:nvPicPr>
          <p:cNvPr id="292" name="Gráfico 5"/>
          <p:cNvPicPr/>
          <p:nvPr/>
        </p:nvPicPr>
        <p:blipFill>
          <a:blip r:embed="rId2"/>
          <a:stretch/>
        </p:blipFill>
        <p:spPr>
          <a:xfrm>
            <a:off x="437322" y="1914494"/>
            <a:ext cx="1173850" cy="1173850"/>
          </a:xfrm>
          <a:prstGeom prst="rect">
            <a:avLst/>
          </a:prstGeom>
          <a:ln>
            <a:noFill/>
          </a:ln>
        </p:spPr>
      </p:pic>
      <p:sp>
        <p:nvSpPr>
          <p:cNvPr id="29" name="CustomShape 1">
            <a:extLst>
              <a:ext uri="{FF2B5EF4-FFF2-40B4-BE49-F238E27FC236}">
                <a16:creationId xmlns:a16="http://schemas.microsoft.com/office/drawing/2014/main" id="{64B9A186-6C86-5545-896E-79D81FBFEF49}"/>
              </a:ext>
            </a:extLst>
          </p:cNvPr>
          <p:cNvSpPr/>
          <p:nvPr/>
        </p:nvSpPr>
        <p:spPr>
          <a:xfrm>
            <a:off x="1790710" y="1744733"/>
            <a:ext cx="5532383" cy="1515427"/>
          </a:xfrm>
          <a:prstGeom prst="roundRect">
            <a:avLst>
              <a:gd name="adj" fmla="val 16667"/>
            </a:avLst>
          </a:prstGeom>
          <a:solidFill>
            <a:srgbClr val="7030A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2">
            <a:extLst>
              <a:ext uri="{FF2B5EF4-FFF2-40B4-BE49-F238E27FC236}">
                <a16:creationId xmlns:a16="http://schemas.microsoft.com/office/drawing/2014/main" id="{11523949-669D-184C-92DA-B54F85BE69E9}"/>
              </a:ext>
            </a:extLst>
          </p:cNvPr>
          <p:cNvSpPr/>
          <p:nvPr/>
        </p:nvSpPr>
        <p:spPr>
          <a:xfrm>
            <a:off x="1883567" y="1845581"/>
            <a:ext cx="5337313" cy="13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b="1" spc="-1" dirty="0">
                <a:solidFill>
                  <a:srgbClr val="000000"/>
                </a:solidFill>
                <a:latin typeface="Atkinson Hyperlegible" pitchFamily="2" charset="0"/>
              </a:rPr>
              <a:t>En el transcurso de este desafío has tenido que poner en juego una estrategia para aprender. </a:t>
            </a:r>
            <a:r>
              <a:rPr lang="es-ES" sz="1200" b="1" spc="-1" dirty="0" err="1">
                <a:solidFill>
                  <a:srgbClr val="000000"/>
                </a:solidFill>
                <a:latin typeface="Atkinson Hyperlegible" pitchFamily="2" charset="0"/>
              </a:rPr>
              <a:t>Clavis</a:t>
            </a:r>
            <a:r>
              <a:rPr lang="es-ES" sz="1200" b="1" spc="-1" dirty="0">
                <a:solidFill>
                  <a:srgbClr val="000000"/>
                </a:solidFill>
                <a:latin typeface="Atkinson Hyperlegible" pitchFamily="2" charset="0"/>
              </a:rPr>
              <a:t> te ha ofrecido ayuda para aprender a aplicarla.</a:t>
            </a:r>
            <a:endParaRPr lang="es-ES" sz="1200" b="1" spc="-1" dirty="0">
              <a:latin typeface="Atkinson Hyperlegible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200" b="1" spc="-1" dirty="0">
                <a:solidFill>
                  <a:srgbClr val="000000"/>
                </a:solidFill>
                <a:latin typeface="Atkinson Hyperlegible" pitchFamily="2" charset="0"/>
              </a:rPr>
              <a:t>Un buen estratega debe conocer las estrategias, pero también debe pensar en ellas para poder usarlas en desafíos futuros. Te propongo que contestes a estas preguntas que solo un Mega Estratega puede responder.</a:t>
            </a:r>
            <a:endParaRPr lang="es-ES" sz="1200" b="1" spc="-1" dirty="0">
              <a:latin typeface="Atkinson Hyperlegible" pitchFamily="2" charset="0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F74E9CBE-FB6E-684C-87B9-0E3468B8D4AF}"/>
              </a:ext>
            </a:extLst>
          </p:cNvPr>
          <p:cNvSpPr/>
          <p:nvPr/>
        </p:nvSpPr>
        <p:spPr>
          <a:xfrm>
            <a:off x="258120" y="6004222"/>
            <a:ext cx="2160360" cy="1648558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4" name="CustomShape 11">
            <a:extLst>
              <a:ext uri="{FF2B5EF4-FFF2-40B4-BE49-F238E27FC236}">
                <a16:creationId xmlns:a16="http://schemas.microsoft.com/office/drawing/2014/main" id="{89E1096D-6C2F-D041-B7BE-8B6370389750}"/>
              </a:ext>
            </a:extLst>
          </p:cNvPr>
          <p:cNvSpPr/>
          <p:nvPr/>
        </p:nvSpPr>
        <p:spPr>
          <a:xfrm>
            <a:off x="311040" y="6094780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35" name="CustomShape 12">
            <a:extLst>
              <a:ext uri="{FF2B5EF4-FFF2-40B4-BE49-F238E27FC236}">
                <a16:creationId xmlns:a16="http://schemas.microsoft.com/office/drawing/2014/main" id="{207BBB4B-AD3E-764B-9079-6DED710D5F4A}"/>
              </a:ext>
            </a:extLst>
          </p:cNvPr>
          <p:cNvSpPr/>
          <p:nvPr/>
        </p:nvSpPr>
        <p:spPr>
          <a:xfrm>
            <a:off x="2699657" y="6004222"/>
            <a:ext cx="2160360" cy="1648557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6" name="CustomShape 11">
            <a:extLst>
              <a:ext uri="{FF2B5EF4-FFF2-40B4-BE49-F238E27FC236}">
                <a16:creationId xmlns:a16="http://schemas.microsoft.com/office/drawing/2014/main" id="{12FAFC2F-5E90-3F4E-954E-FC5C754A5022}"/>
              </a:ext>
            </a:extLst>
          </p:cNvPr>
          <p:cNvSpPr/>
          <p:nvPr/>
        </p:nvSpPr>
        <p:spPr>
          <a:xfrm>
            <a:off x="2752577" y="6094780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37" name="CustomShape 12">
            <a:extLst>
              <a:ext uri="{FF2B5EF4-FFF2-40B4-BE49-F238E27FC236}">
                <a16:creationId xmlns:a16="http://schemas.microsoft.com/office/drawing/2014/main" id="{4CFAEA86-30CC-004C-89C1-C008CB6D0508}"/>
              </a:ext>
            </a:extLst>
          </p:cNvPr>
          <p:cNvSpPr/>
          <p:nvPr/>
        </p:nvSpPr>
        <p:spPr>
          <a:xfrm>
            <a:off x="5141196" y="6004221"/>
            <a:ext cx="2160360" cy="1648557"/>
          </a:xfrm>
          <a:prstGeom prst="roundRect">
            <a:avLst>
              <a:gd name="adj" fmla="val 16667"/>
            </a:avLst>
          </a:prstGeom>
          <a:solidFill>
            <a:srgbClr val="7030A0">
              <a:alpha val="10000"/>
            </a:srgbClr>
          </a:solidFill>
          <a:ln w="1908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38" name="CustomShape 11">
            <a:extLst>
              <a:ext uri="{FF2B5EF4-FFF2-40B4-BE49-F238E27FC236}">
                <a16:creationId xmlns:a16="http://schemas.microsoft.com/office/drawing/2014/main" id="{CFF87F21-F825-F448-A318-0319652A6749}"/>
              </a:ext>
            </a:extLst>
          </p:cNvPr>
          <p:cNvSpPr/>
          <p:nvPr/>
        </p:nvSpPr>
        <p:spPr>
          <a:xfrm>
            <a:off x="5194116" y="6094780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7030A0"/>
                </a:solidFill>
                <a:latin typeface="Atkinson Hyperlegible" pitchFamily="2" charset="0"/>
              </a:rPr>
              <a:t>En Inglés</a:t>
            </a:r>
          </a:p>
        </p:txBody>
      </p:sp>
      <p:pic>
        <p:nvPicPr>
          <p:cNvPr id="40" name="Imagen 16">
            <a:extLst>
              <a:ext uri="{FF2B5EF4-FFF2-40B4-BE49-F238E27FC236}">
                <a16:creationId xmlns:a16="http://schemas.microsoft.com/office/drawing/2014/main" id="{76E9217D-3F1D-534A-A94D-BCCC3B73DDE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68352" y="10218218"/>
            <a:ext cx="786960" cy="291600"/>
          </a:xfrm>
          <a:prstGeom prst="rect">
            <a:avLst/>
          </a:prstGeom>
          <a:ln>
            <a:noFill/>
          </a:ln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799F4BA-E944-4944-A4FD-639C8F906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52" y="10071780"/>
            <a:ext cx="4318000" cy="5334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D8993B4-41C1-E44E-B178-BC1B8D377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" y="9469250"/>
            <a:ext cx="1106576" cy="1106576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8236FC8C-3676-EF47-B89B-10B11C85DE00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stomShape 20">
            <a:extLst>
              <a:ext uri="{FF2B5EF4-FFF2-40B4-BE49-F238E27FC236}">
                <a16:creationId xmlns:a16="http://schemas.microsoft.com/office/drawing/2014/main" id="{D61D11BB-F1A4-5A4E-BECC-45352310E06D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0C47DC-3D6D-E746-9970-824899742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2083B720-17CB-394D-B9A9-373A7B075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2" descr="Logotipo&#10;&#10;Descripción generada automáticamente"/>
          <p:cNvPicPr/>
          <p:nvPr/>
        </p:nvPicPr>
        <p:blipFill>
          <a:blip r:embed="rId2"/>
          <a:stretch/>
        </p:blipFill>
        <p:spPr>
          <a:xfrm>
            <a:off x="963141" y="950807"/>
            <a:ext cx="5400720" cy="5400720"/>
          </a:xfrm>
          <a:prstGeom prst="rect">
            <a:avLst/>
          </a:prstGeom>
          <a:ln>
            <a:noFill/>
          </a:ln>
        </p:spPr>
      </p:pic>
      <p:sp>
        <p:nvSpPr>
          <p:cNvPr id="309" name="CustomShape 10"/>
          <p:cNvSpPr/>
          <p:nvPr/>
        </p:nvSpPr>
        <p:spPr>
          <a:xfrm>
            <a:off x="1740626" y="5354785"/>
            <a:ext cx="4078424" cy="118297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0000"/>
                </a:solidFill>
                <a:latin typeface="Atkinson Hyperlegible" pitchFamily="2" charset="0"/>
                <a:ea typeface="Calibri"/>
              </a:rPr>
              <a:t>¡Lo lograste!. </a:t>
            </a:r>
            <a:endParaRPr lang="es-ES" sz="3200" b="1" strike="noStrike" spc="-1" dirty="0">
              <a:solidFill>
                <a:srgbClr val="FF0000"/>
              </a:solidFill>
              <a:latin typeface="Atkinson Hyperlegible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s-ES" b="1" strike="noStrike" spc="-1" dirty="0">
                <a:solidFill>
                  <a:srgbClr val="0070C0"/>
                </a:solidFill>
                <a:latin typeface="Atkinson Hyperlegible" pitchFamily="2" charset="0"/>
                <a:ea typeface="Calibri"/>
              </a:rPr>
              <a:t>Has ganado una nueva insignia que te acreditará como Mega Estratega del Aprendizaje</a:t>
            </a:r>
            <a:endParaRPr lang="es-ES" b="1" strike="noStrike" spc="-1" dirty="0">
              <a:solidFill>
                <a:srgbClr val="0070C0"/>
              </a:solidFill>
              <a:latin typeface="Atkinson Hyperlegible" pitchFamily="2" charset="0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3F431DA5-F5C6-FD4B-AAB5-8D76C6388C52}"/>
              </a:ext>
            </a:extLst>
          </p:cNvPr>
          <p:cNvSpPr/>
          <p:nvPr/>
        </p:nvSpPr>
        <p:spPr>
          <a:xfrm>
            <a:off x="384310" y="7086169"/>
            <a:ext cx="2160360" cy="2591522"/>
          </a:xfrm>
          <a:prstGeom prst="roundRect">
            <a:avLst>
              <a:gd name="adj" fmla="val 16667"/>
            </a:avLst>
          </a:prstGeom>
          <a:solidFill>
            <a:srgbClr val="0070C0">
              <a:alpha val="10000"/>
            </a:srgbClr>
          </a:solidFill>
          <a:ln w="190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CustomShape 11">
            <a:extLst>
              <a:ext uri="{FF2B5EF4-FFF2-40B4-BE49-F238E27FC236}">
                <a16:creationId xmlns:a16="http://schemas.microsoft.com/office/drawing/2014/main" id="{3E0ABFAE-72CF-B74C-8F09-39065B1FA55B}"/>
              </a:ext>
            </a:extLst>
          </p:cNvPr>
          <p:cNvSpPr/>
          <p:nvPr/>
        </p:nvSpPr>
        <p:spPr>
          <a:xfrm>
            <a:off x="437230" y="7176727"/>
            <a:ext cx="1052637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70C0"/>
                </a:solidFill>
                <a:latin typeface="Atkinson Hyperlegible" pitchFamily="2" charset="0"/>
              </a:rPr>
              <a:t>En Lengua</a:t>
            </a:r>
          </a:p>
        </p:txBody>
      </p:sp>
      <p:sp>
        <p:nvSpPr>
          <p:cNvPr id="20" name="CustomShape 12">
            <a:extLst>
              <a:ext uri="{FF2B5EF4-FFF2-40B4-BE49-F238E27FC236}">
                <a16:creationId xmlns:a16="http://schemas.microsoft.com/office/drawing/2014/main" id="{57D2445B-57A6-2541-8FB4-9AB20D4CCC70}"/>
              </a:ext>
            </a:extLst>
          </p:cNvPr>
          <p:cNvSpPr/>
          <p:nvPr/>
        </p:nvSpPr>
        <p:spPr>
          <a:xfrm>
            <a:off x="2770570" y="7086169"/>
            <a:ext cx="2160360" cy="2591521"/>
          </a:xfrm>
          <a:prstGeom prst="roundRect">
            <a:avLst>
              <a:gd name="adj" fmla="val 16667"/>
            </a:avLst>
          </a:prstGeom>
          <a:solidFill>
            <a:srgbClr val="0070C0">
              <a:alpha val="10000"/>
            </a:srgbClr>
          </a:solidFill>
          <a:ln w="190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CustomShape 11">
            <a:extLst>
              <a:ext uri="{FF2B5EF4-FFF2-40B4-BE49-F238E27FC236}">
                <a16:creationId xmlns:a16="http://schemas.microsoft.com/office/drawing/2014/main" id="{2DE81E5D-D0F6-AA42-A4BC-296A340BC584}"/>
              </a:ext>
            </a:extLst>
          </p:cNvPr>
          <p:cNvSpPr/>
          <p:nvPr/>
        </p:nvSpPr>
        <p:spPr>
          <a:xfrm>
            <a:off x="2823490" y="7176727"/>
            <a:ext cx="958189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70C0"/>
                </a:solidFill>
                <a:latin typeface="Atkinson Hyperlegible" pitchFamily="2" charset="0"/>
              </a:rPr>
              <a:t>En Mates</a:t>
            </a:r>
          </a:p>
        </p:txBody>
      </p:sp>
      <p:sp>
        <p:nvSpPr>
          <p:cNvPr id="22" name="CustomShape 12">
            <a:extLst>
              <a:ext uri="{FF2B5EF4-FFF2-40B4-BE49-F238E27FC236}">
                <a16:creationId xmlns:a16="http://schemas.microsoft.com/office/drawing/2014/main" id="{3F80E7FD-920E-4046-B90E-AFFFFF13D658}"/>
              </a:ext>
            </a:extLst>
          </p:cNvPr>
          <p:cNvSpPr/>
          <p:nvPr/>
        </p:nvSpPr>
        <p:spPr>
          <a:xfrm>
            <a:off x="5157782" y="7086168"/>
            <a:ext cx="2160360" cy="2591521"/>
          </a:xfrm>
          <a:prstGeom prst="roundRect">
            <a:avLst>
              <a:gd name="adj" fmla="val 16667"/>
            </a:avLst>
          </a:prstGeom>
          <a:solidFill>
            <a:srgbClr val="0070C0">
              <a:alpha val="10000"/>
            </a:srgbClr>
          </a:solidFill>
          <a:ln w="1908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CustomShape 11">
            <a:extLst>
              <a:ext uri="{FF2B5EF4-FFF2-40B4-BE49-F238E27FC236}">
                <a16:creationId xmlns:a16="http://schemas.microsoft.com/office/drawing/2014/main" id="{F7E4E22C-5B6C-9640-8693-51716D4956AB}"/>
              </a:ext>
            </a:extLst>
          </p:cNvPr>
          <p:cNvSpPr/>
          <p:nvPr/>
        </p:nvSpPr>
        <p:spPr>
          <a:xfrm>
            <a:off x="5210702" y="7176727"/>
            <a:ext cx="990121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0070C0"/>
                </a:solidFill>
                <a:latin typeface="Atkinson Hyperlegible" pitchFamily="2" charset="0"/>
              </a:rPr>
              <a:t>En Inglés</a:t>
            </a:r>
          </a:p>
        </p:txBody>
      </p:sp>
      <p:pic>
        <p:nvPicPr>
          <p:cNvPr id="24" name="Imagen 16">
            <a:extLst>
              <a:ext uri="{FF2B5EF4-FFF2-40B4-BE49-F238E27FC236}">
                <a16:creationId xmlns:a16="http://schemas.microsoft.com/office/drawing/2014/main" id="{7E93532E-B7FD-DD43-B0FA-3AE9DEC1298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68155" y="10247575"/>
            <a:ext cx="786960" cy="291600"/>
          </a:xfrm>
          <a:prstGeom prst="rect">
            <a:avLst/>
          </a:prstGeom>
          <a:ln>
            <a:noFill/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12E0A38-92EC-484A-82F3-54E7D6426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55" y="10101137"/>
            <a:ext cx="4318000" cy="5334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465CF12-7E47-5E46-99E6-1D8AB96862FA}"/>
              </a:ext>
            </a:extLst>
          </p:cNvPr>
          <p:cNvSpPr/>
          <p:nvPr/>
        </p:nvSpPr>
        <p:spPr>
          <a:xfrm>
            <a:off x="0" y="0"/>
            <a:ext cx="7559676" cy="1048050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stomShape 20">
            <a:extLst>
              <a:ext uri="{FF2B5EF4-FFF2-40B4-BE49-F238E27FC236}">
                <a16:creationId xmlns:a16="http://schemas.microsoft.com/office/drawing/2014/main" id="{3D239279-D8FA-3741-B7A4-9A9B5052AF0D}"/>
              </a:ext>
            </a:extLst>
          </p:cNvPr>
          <p:cNvSpPr/>
          <p:nvPr/>
        </p:nvSpPr>
        <p:spPr>
          <a:xfrm>
            <a:off x="1512140" y="450818"/>
            <a:ext cx="432629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600" b="1" strike="noStrike" spc="-1" dirty="0">
                <a:solidFill>
                  <a:srgbClr val="000000"/>
                </a:solidFill>
                <a:latin typeface="Atkinson Hyperlegible" pitchFamily="2" charset="0"/>
                <a:ea typeface="DejaVu Sans"/>
              </a:rPr>
              <a:t>Mi diario de aprendizaje nº_____. Curso ____</a:t>
            </a:r>
            <a:endParaRPr lang="es-ES" sz="1600" b="1" strike="noStrike" spc="-1" dirty="0">
              <a:latin typeface="Atkinson Hyperlegible" pitchFamily="2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4DED431-3875-DF4B-939B-CE829EE5F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0" y="305300"/>
            <a:ext cx="1205387" cy="59736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80A108E-8076-5D4C-ADF3-11A7FCA63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5" y="145659"/>
            <a:ext cx="1435100" cy="71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3178</TotalTime>
  <Words>1091</Words>
  <Application>Microsoft Macintosh PowerPoint</Application>
  <PresentationFormat>Personalizado</PresentationFormat>
  <Paragraphs>132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Atkinson Hyperlegible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 Márquez Ordóñez</dc:creator>
  <dc:description/>
  <cp:lastModifiedBy>Microsoft Office User</cp:lastModifiedBy>
  <cp:revision>29</cp:revision>
  <dcterms:created xsi:type="dcterms:W3CDTF">2021-07-21T04:35:43Z</dcterms:created>
  <dcterms:modified xsi:type="dcterms:W3CDTF">2021-10-27T16:34:35Z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