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3BC29F-ED50-C85F-E6DA-53AE6092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382" y="5663725"/>
            <a:ext cx="8676222" cy="1905000"/>
          </a:xfrm>
        </p:spPr>
        <p:txBody>
          <a:bodyPr/>
          <a:lstStyle/>
          <a:p>
            <a:r>
              <a:rPr lang="es-ES" dirty="0"/>
              <a:t>Proyecto Final Desarrollo de Interfaces</a:t>
            </a:r>
          </a:p>
          <a:p>
            <a:r>
              <a:rPr lang="es-ES" dirty="0"/>
              <a:t>Jose Luis Macias Pacheco 2º DAM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05FE08-7C41-3D0C-C3D6-445197EBB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6105" b="4050"/>
          <a:stretch/>
        </p:blipFill>
        <p:spPr>
          <a:xfrm>
            <a:off x="3318261" y="335067"/>
            <a:ext cx="5555478" cy="50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C0B051-942B-D9DE-FBCF-E88659BA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0DF70E3-AD5D-783A-F83A-59307243F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Dam</a:t>
            </a:r>
            <a:r>
              <a:rPr lang="es-ES" dirty="0"/>
              <a:t>-Chat?</a:t>
            </a:r>
          </a:p>
          <a:p>
            <a:r>
              <a:rPr lang="es-ES" dirty="0"/>
              <a:t>¿Por qué me puede interesar?</a:t>
            </a:r>
          </a:p>
          <a:p>
            <a:r>
              <a:rPr lang="es-ES" dirty="0"/>
              <a:t>¿Por qué debo invertir?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159075E-C98A-1649-A177-1765F43FF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8212" y="2070100"/>
            <a:ext cx="3794164" cy="372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1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533A-7668-6C0E-622B-FBB828F1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961961-1DCF-C673-93A2-D5A1F301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F053E7-E2C7-88C1-0E80-7EB402B5F6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1549" y="2667000"/>
            <a:ext cx="4396528" cy="3124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E4C7CC-89B0-E97E-F0AD-1EA9A9C6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25" y="2667000"/>
            <a:ext cx="439652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BFF07-DFF6-65C1-96A0-478F707D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F74A71-29F4-045C-0E39-6367223E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44937"/>
            <a:ext cx="9905998" cy="1905000"/>
          </a:xfrm>
        </p:spPr>
        <p:txBody>
          <a:bodyPr/>
          <a:lstStyle/>
          <a:p>
            <a:pPr algn="ctr"/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EBC7006-3441-C00E-037C-BAC374CC3A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2225" y="1181654"/>
            <a:ext cx="7067550" cy="5040827"/>
          </a:xfrm>
        </p:spPr>
      </p:pic>
    </p:spTree>
    <p:extLst>
      <p:ext uri="{BB962C8B-B14F-4D97-AF65-F5344CB8AC3E}">
        <p14:creationId xmlns:p14="http://schemas.microsoft.com/office/powerpoint/2010/main" val="376027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BED6-15B7-DEB5-2D15-F8187A22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780E39E-532F-A83C-38C4-B23965407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20734"/>
            <a:ext cx="4876799" cy="361353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52EBD-10A3-4857-6E4D-319AC6A42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Expliquemos un poquito las cosas interesantes de esta aplicación, mas en concreto, el código de la misma.</a:t>
            </a:r>
          </a:p>
        </p:txBody>
      </p:sp>
    </p:spTree>
    <p:extLst>
      <p:ext uri="{BB962C8B-B14F-4D97-AF65-F5344CB8AC3E}">
        <p14:creationId xmlns:p14="http://schemas.microsoft.com/office/powerpoint/2010/main" val="19898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3FA6D-1DDF-C9BE-3C07-04B282B22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E5306-9977-8659-04B5-DF17D05A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2FB0390-716F-D824-98F9-0E8E23B41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9" y="692160"/>
            <a:ext cx="4876800" cy="3124201"/>
          </a:xfrm>
        </p:spPr>
        <p:txBody>
          <a:bodyPr/>
          <a:lstStyle/>
          <a:p>
            <a:r>
              <a:rPr lang="es-ES" dirty="0"/>
              <a:t>Hecha con mucho mimo y Profesionalidad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EE8BE0C-40D4-1ACF-2BA3-9368E830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60" y="1102787"/>
            <a:ext cx="6985277" cy="389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59164B-288C-4856-2EA4-8EC155BA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82" y="2971806"/>
            <a:ext cx="6497817" cy="2510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8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8A0D4-4CFD-1EFA-4518-995E022F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092BA-4948-ED15-6021-55CA7E20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9CF3CDA-53CE-DC3D-9648-0925E14BD8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4186"/>
          <a:stretch/>
        </p:blipFill>
        <p:spPr>
          <a:xfrm>
            <a:off x="9077324" y="609600"/>
            <a:ext cx="1970087" cy="565497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6EA77D-1DC4-B5A9-B2D1-C2A7050D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3" y="2146300"/>
            <a:ext cx="4876800" cy="3124200"/>
          </a:xfrm>
        </p:spPr>
        <p:txBody>
          <a:bodyPr/>
          <a:lstStyle/>
          <a:p>
            <a:r>
              <a:rPr lang="es-ES" dirty="0" err="1"/>
              <a:t>Ademas</a:t>
            </a:r>
            <a:r>
              <a:rPr lang="es-ES" dirty="0"/>
              <a:t>, sin adelantar mucho de la aplicación, destacar la persistencia de datos en los usuarios, los componentes únicos además de test de conexión previa al servidor y a la Base de Datos para poner a prueba nuestro manejo de excepciones</a:t>
            </a:r>
          </a:p>
        </p:txBody>
      </p:sp>
    </p:spTree>
    <p:extLst>
      <p:ext uri="{BB962C8B-B14F-4D97-AF65-F5344CB8AC3E}">
        <p14:creationId xmlns:p14="http://schemas.microsoft.com/office/powerpoint/2010/main" val="47363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8670C-8967-99FF-D540-1CF3F0FA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3B809-DA04-56FE-7E94-D39D50CD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Dam</a:t>
            </a:r>
            <a:r>
              <a:rPr lang="es-ES" dirty="0"/>
              <a:t>-chat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9A4A883-1DC3-B2B9-73A6-23142A7D68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0918" y="2450879"/>
            <a:ext cx="7494587" cy="3707396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91B5B6D-D43E-683C-BD14-437F839F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0511" y="699725"/>
            <a:ext cx="4876800" cy="3124201"/>
          </a:xfrm>
        </p:spPr>
        <p:txBody>
          <a:bodyPr/>
          <a:lstStyle/>
          <a:p>
            <a:r>
              <a:rPr lang="es-ES" dirty="0"/>
              <a:t>Y ahora si…. DAM-CHAT</a:t>
            </a:r>
          </a:p>
        </p:txBody>
      </p:sp>
    </p:spTree>
    <p:extLst>
      <p:ext uri="{BB962C8B-B14F-4D97-AF65-F5344CB8AC3E}">
        <p14:creationId xmlns:p14="http://schemas.microsoft.com/office/powerpoint/2010/main" val="866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36</TotalTime>
  <Words>110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Presentación de PowerPoint</vt:lpstr>
      <vt:lpstr>Dam-chat</vt:lpstr>
      <vt:lpstr>Dam-chat</vt:lpstr>
      <vt:lpstr>Dam-chat</vt:lpstr>
      <vt:lpstr>Dam-chat</vt:lpstr>
      <vt:lpstr>Dam-chat</vt:lpstr>
      <vt:lpstr>Dam-chat</vt:lpstr>
      <vt:lpstr>Dam-chat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 LUIS MACIAS  PACHECO</dc:creator>
  <cp:lastModifiedBy>JOSE  LUIS MACIAS  PACHECO</cp:lastModifiedBy>
  <cp:revision>1</cp:revision>
  <dcterms:created xsi:type="dcterms:W3CDTF">2024-03-04T07:03:23Z</dcterms:created>
  <dcterms:modified xsi:type="dcterms:W3CDTF">2024-03-04T07:39:45Z</dcterms:modified>
</cp:coreProperties>
</file>