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60" r:id="rId5"/>
    <p:sldId id="266" r:id="rId6"/>
    <p:sldId id="261" r:id="rId7"/>
    <p:sldId id="277" r:id="rId8"/>
    <p:sldId id="264" r:id="rId9"/>
    <p:sldId id="258" r:id="rId10"/>
    <p:sldId id="259" r:id="rId11"/>
    <p:sldId id="265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FF87DF7-50D3-493A-B531-3EF8CC9B0ABC}">
          <p14:sldIdLst>
            <p14:sldId id="256"/>
            <p14:sldId id="257"/>
            <p14:sldId id="276"/>
            <p14:sldId id="260"/>
            <p14:sldId id="266"/>
            <p14:sldId id="261"/>
            <p14:sldId id="277"/>
            <p14:sldId id="264"/>
            <p14:sldId id="258"/>
            <p14:sldId id="259"/>
            <p14:sldId id="265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</a:t>
            </a:r>
            <a:r>
              <a:rPr lang="es-ES" dirty="0" err="1"/>
              <a:t>IoT</a:t>
            </a:r>
            <a:r>
              <a:rPr lang="es-ES" dirty="0"/>
              <a:t> Cloud para la monitorización y visualización de parámetros ambientales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Hecho por Emilian Scurtu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59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MQTT bróker mensajería.</a:t>
            </a:r>
          </a:p>
          <a:p>
            <a:r>
              <a:rPr lang="es-ES" dirty="0" err="1" smtClean="0"/>
              <a:t>Telegraf</a:t>
            </a:r>
            <a:r>
              <a:rPr lang="es-ES" dirty="0" smtClean="0"/>
              <a:t>, </a:t>
            </a:r>
            <a:r>
              <a:rPr lang="es-ES" dirty="0" err="1" smtClean="0"/>
              <a:t>plugin</a:t>
            </a:r>
            <a:r>
              <a:rPr lang="es-ES" dirty="0" smtClean="0"/>
              <a:t> </a:t>
            </a:r>
            <a:r>
              <a:rPr lang="es-ES" dirty="0" err="1" smtClean="0"/>
              <a:t>InfluxDB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InfluxDB</a:t>
            </a:r>
            <a:r>
              <a:rPr lang="es-ES" dirty="0" smtClean="0"/>
              <a:t>, base de datos</a:t>
            </a:r>
          </a:p>
          <a:p>
            <a:pPr marL="0" indent="0">
              <a:buNone/>
            </a:pPr>
            <a:r>
              <a:rPr lang="es-ES" dirty="0"/>
              <a:t>t</a:t>
            </a:r>
            <a:r>
              <a:rPr lang="es-ES" dirty="0" smtClean="0"/>
              <a:t>emporal.</a:t>
            </a:r>
            <a:endParaRPr lang="es-ES" dirty="0"/>
          </a:p>
          <a:p>
            <a:r>
              <a:rPr lang="es-ES" dirty="0" err="1" smtClean="0"/>
              <a:t>Grafana</a:t>
            </a:r>
            <a:r>
              <a:rPr lang="es-ES" dirty="0" smtClean="0"/>
              <a:t>, sistema de</a:t>
            </a:r>
          </a:p>
          <a:p>
            <a:pPr marL="0" indent="0">
              <a:buNone/>
            </a:pPr>
            <a:r>
              <a:rPr lang="es-ES" dirty="0"/>
              <a:t>m</a:t>
            </a:r>
            <a:r>
              <a:rPr lang="es-ES" dirty="0" smtClean="0"/>
              <a:t>onitorización.</a:t>
            </a:r>
          </a:p>
        </p:txBody>
      </p:sp>
      <p:pic>
        <p:nvPicPr>
          <p:cNvPr id="4" name="Imagen 3" descr="How to visualize Sensor data using Grafana and InfluxD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99" y="2222287"/>
            <a:ext cx="6168807" cy="450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Despliegue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233" y="2636791"/>
            <a:ext cx="5132840" cy="3279315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52" y="1998956"/>
            <a:ext cx="7090359" cy="1275671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95" y="3274627"/>
            <a:ext cx="2649799" cy="26497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2" y="3595514"/>
            <a:ext cx="44005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1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59" y="2209972"/>
            <a:ext cx="7322279" cy="3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5400" dirty="0" smtClean="0"/>
              <a:t>Preguntas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0319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Objetivos y requisitos del proyecto</a:t>
            </a:r>
          </a:p>
          <a:p>
            <a:r>
              <a:rPr lang="es-ES" dirty="0" smtClean="0"/>
              <a:t>Soluciones existentes (Estado actual)</a:t>
            </a:r>
            <a:endParaRPr lang="es-ES" dirty="0"/>
          </a:p>
          <a:p>
            <a:r>
              <a:rPr lang="es-ES" dirty="0" smtClean="0"/>
              <a:t>Implementación de la prueba de concepto</a:t>
            </a:r>
          </a:p>
          <a:p>
            <a:pPr lvl="1"/>
            <a:r>
              <a:rPr lang="es-ES" dirty="0" smtClean="0"/>
              <a:t>Parte hardware</a:t>
            </a:r>
          </a:p>
          <a:p>
            <a:pPr lvl="1"/>
            <a:r>
              <a:rPr lang="es-ES" dirty="0" smtClean="0"/>
              <a:t>Parte software</a:t>
            </a:r>
          </a:p>
          <a:p>
            <a:pPr lvl="1"/>
            <a:r>
              <a:rPr lang="es-ES" smtClean="0"/>
              <a:t>Despliegue</a:t>
            </a:r>
            <a:endParaRPr lang="es-ES" dirty="0" smtClean="0"/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Preguntas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56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Prueba de concepto 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755" y="2027149"/>
            <a:ext cx="6395237" cy="45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¿Qué es el </a:t>
            </a:r>
            <a:r>
              <a:rPr lang="es-ES" dirty="0" err="1" smtClean="0"/>
              <a:t>Iot</a:t>
            </a:r>
            <a:r>
              <a:rPr lang="es-ES" dirty="0" smtClean="0"/>
              <a:t>?</a:t>
            </a:r>
          </a:p>
          <a:p>
            <a:r>
              <a:rPr lang="es-ES" dirty="0" smtClean="0"/>
              <a:t>¿Qué es la nube?</a:t>
            </a:r>
            <a:endParaRPr lang="es-E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80" y="1356652"/>
            <a:ext cx="8476372" cy="55888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" y="5526409"/>
            <a:ext cx="4863056" cy="12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Funcionamiento </a:t>
            </a:r>
            <a:r>
              <a:rPr lang="es-ES" dirty="0" err="1" smtClean="0"/>
              <a:t>IoT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24" y="2222287"/>
            <a:ext cx="6229807" cy="41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y 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r>
              <a:rPr lang="es-ES" dirty="0" smtClean="0"/>
              <a:t>Objetivos.</a:t>
            </a:r>
          </a:p>
          <a:p>
            <a:pPr lvl="1"/>
            <a:r>
              <a:rPr lang="es-ES" dirty="0" smtClean="0"/>
              <a:t>Medición la calidad de aire (dióxido de carbono).</a:t>
            </a:r>
          </a:p>
          <a:p>
            <a:pPr lvl="1"/>
            <a:r>
              <a:rPr lang="es-ES" dirty="0" smtClean="0"/>
              <a:t>Medición de temperatura y humedad.</a:t>
            </a:r>
          </a:p>
          <a:p>
            <a:pPr lvl="1"/>
            <a:r>
              <a:rPr lang="es-ES" dirty="0" smtClean="0"/>
              <a:t>Control de valores medioambientales extremos, mediante un sistema de alertas.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Requisitos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Una conexión </a:t>
            </a:r>
            <a:r>
              <a:rPr lang="es-ES" dirty="0" err="1" smtClean="0"/>
              <a:t>wifi</a:t>
            </a:r>
            <a:r>
              <a:rPr lang="es-E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Unos sensores de temperatura y de CO2.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Una </a:t>
            </a:r>
            <a:r>
              <a:rPr lang="es-ES" dirty="0" err="1" smtClean="0"/>
              <a:t>Wemos</a:t>
            </a:r>
            <a:r>
              <a:rPr lang="es-ES" dirty="0" smtClean="0"/>
              <a:t> D1 Mini que pueda conectarse a internet, con un pequeño procesador, el ESP8266.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Cableado, </a:t>
            </a:r>
            <a:r>
              <a:rPr lang="es-ES" dirty="0" err="1" smtClean="0"/>
              <a:t>protoboard</a:t>
            </a:r>
            <a:r>
              <a:rPr lang="es-ES" dirty="0" smtClean="0"/>
              <a:t>, adaptador de corriente.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/>
              <a:t>Servidor, con tecnologías MQTT, </a:t>
            </a:r>
            <a:r>
              <a:rPr lang="es-ES" dirty="0" err="1" smtClean="0"/>
              <a:t>Telegraf</a:t>
            </a:r>
            <a:r>
              <a:rPr lang="es-ES" dirty="0" smtClean="0"/>
              <a:t>, </a:t>
            </a:r>
            <a:r>
              <a:rPr lang="es-ES" dirty="0" err="1" smtClean="0"/>
              <a:t>InfluxDB</a:t>
            </a:r>
            <a:r>
              <a:rPr lang="es-ES" dirty="0" smtClean="0"/>
              <a:t>, </a:t>
            </a:r>
            <a:r>
              <a:rPr lang="es-ES" dirty="0" err="1" smtClean="0"/>
              <a:t>Grafana</a:t>
            </a:r>
            <a:r>
              <a:rPr lang="es-ES" dirty="0" smtClean="0"/>
              <a:t>. El servidor es un Ubuntu Server 20.04.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81" y="2508532"/>
            <a:ext cx="3253070" cy="6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Soluciones existentes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solución cara.</a:t>
            </a:r>
          </a:p>
          <a:p>
            <a:r>
              <a:rPr lang="es-ES" dirty="0" smtClean="0"/>
              <a:t>Poco fiable.</a:t>
            </a:r>
          </a:p>
          <a:p>
            <a:r>
              <a:rPr lang="es-ES" dirty="0" smtClean="0"/>
              <a:t>Poco seguro.</a:t>
            </a:r>
          </a:p>
          <a:p>
            <a:endParaRPr lang="es-ES" dirty="0" smtClean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61" y="2222287"/>
            <a:ext cx="5936055" cy="4445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40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1075113" cy="970450"/>
          </a:xfrm>
        </p:spPr>
        <p:txBody>
          <a:bodyPr/>
          <a:lstStyle/>
          <a:p>
            <a:r>
              <a:rPr lang="es-ES" dirty="0" smtClean="0"/>
              <a:t>Implementación de la prueba de concepto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Componentes hardware del </a:t>
            </a:r>
          </a:p>
          <a:p>
            <a:pPr marL="0" indent="0">
              <a:buNone/>
            </a:pPr>
            <a:r>
              <a:rPr lang="es-ES" dirty="0" smtClean="0"/>
              <a:t>sistema de medición.</a:t>
            </a:r>
          </a:p>
          <a:p>
            <a:r>
              <a:rPr lang="es-ES" dirty="0" smtClean="0"/>
              <a:t>Máquina EC2 servidor de Amazon.</a:t>
            </a:r>
          </a:p>
          <a:p>
            <a:endParaRPr lang="es-E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39" y="1958177"/>
            <a:ext cx="6350773" cy="4756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08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 hardware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Esquema </a:t>
            </a:r>
            <a:r>
              <a:rPr lang="es-ES" dirty="0" err="1" smtClean="0"/>
              <a:t>fritzing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99606" y="1417638"/>
            <a:ext cx="4992786" cy="532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144</TotalTime>
  <Words>214</Words>
  <Application>Microsoft Office PowerPoint</Application>
  <PresentationFormat>Panorámica</PresentationFormat>
  <Paragraphs>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Century Gothic</vt:lpstr>
      <vt:lpstr>Courier New</vt:lpstr>
      <vt:lpstr>Wingdings 2</vt:lpstr>
      <vt:lpstr>Citable</vt:lpstr>
      <vt:lpstr>Sistema IoT Cloud para la monitorización y visualización de parámetros ambientales</vt:lpstr>
      <vt:lpstr>Índice</vt:lpstr>
      <vt:lpstr>Introducción</vt:lpstr>
      <vt:lpstr>Presentación de PowerPoint</vt:lpstr>
      <vt:lpstr>Presentación de PowerPoint</vt:lpstr>
      <vt:lpstr>Objetivos y requisitos</vt:lpstr>
      <vt:lpstr>Soluciones existentes</vt:lpstr>
      <vt:lpstr>Implementación de la prueba de concepto</vt:lpstr>
      <vt:lpstr>Parte hardware</vt:lpstr>
      <vt:lpstr>Parte software</vt:lpstr>
      <vt:lpstr>Despliegue</vt:lpstr>
      <vt:lpstr>Demo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IoT Cloud para la monitorización y visualización de parámetros ambientales</dc:title>
  <dc:creator>emilian scurtu</dc:creator>
  <cp:lastModifiedBy>emilian scurtu</cp:lastModifiedBy>
  <cp:revision>16</cp:revision>
  <dcterms:created xsi:type="dcterms:W3CDTF">2021-06-15T10:51:25Z</dcterms:created>
  <dcterms:modified xsi:type="dcterms:W3CDTF">2021-06-17T22:09:40Z</dcterms:modified>
</cp:coreProperties>
</file>