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0ddc68a6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0ddc68a6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34f90695c6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34f90695c6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4f90695c6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34f90695c6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4f90695c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4f90695c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4f90695c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4f90695c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4f90695c6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4f90695c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4f90695c6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4f90695c6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4f90695c6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4f90695c6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4f90695c6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4f90695c6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4f90695c6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4f90695c6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4f90695c6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4f90695c6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influxdata.com/influxdb/v2.1/" TargetMode="External"/><Relationship Id="rId4" Type="http://schemas.openxmlformats.org/officeDocument/2006/relationships/hyperlink" Target="https://techexpert.tips/es/grafana-es/configuracion-de-la-notificacion-por-correo-electronico-de-grafana/" TargetMode="External"/><Relationship Id="rId9" Type="http://schemas.openxmlformats.org/officeDocument/2006/relationships/hyperlink" Target="https://github.com/iesgrancapitan-proyectos/202021asir_junio_ControlCalidadAire-escurtu696" TargetMode="External"/><Relationship Id="rId5" Type="http://schemas.openxmlformats.org/officeDocument/2006/relationships/hyperlink" Target="https://emariete.com/medidor-casero-co2/" TargetMode="External"/><Relationship Id="rId6" Type="http://schemas.openxmlformats.org/officeDocument/2006/relationships/hyperlink" Target="https://www.letscontrolit.com/wiki/index.php?title=ESP_Easy_web_interface" TargetMode="External"/><Relationship Id="rId7" Type="http://schemas.openxmlformats.org/officeDocument/2006/relationships/hyperlink" Target="https://github.com/josejuansanchez/iot-demo" TargetMode="External"/><Relationship Id="rId8" Type="http://schemas.openxmlformats.org/officeDocument/2006/relationships/hyperlink" Target="https://josejuansanchez.org/teaching/2021/02/18/iot-dashboard-sensores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IoT Calidad del aire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718825" y="26873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Francisco Javier Rodríguez Méndez y Juan Antonio Cuenca Martínez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7973750" y="4575200"/>
            <a:ext cx="10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2021-2022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Otras soluciones</a:t>
            </a:r>
            <a:endParaRPr/>
          </a:p>
        </p:txBody>
      </p:sp>
      <p:sp>
        <p:nvSpPr>
          <p:cNvPr id="221" name="Google Shape;22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22" name="Google Shape;222;p22"/>
          <p:cNvPicPr preferRelativeResize="0"/>
          <p:nvPr/>
        </p:nvPicPr>
        <p:blipFill rotWithShape="1">
          <a:blip r:embed="rId3">
            <a:alphaModFix/>
          </a:blip>
          <a:srcRect b="26565" l="22470" r="23053" t="26149"/>
          <a:stretch/>
        </p:blipFill>
        <p:spPr>
          <a:xfrm>
            <a:off x="1409275" y="1671100"/>
            <a:ext cx="2167550" cy="243224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2"/>
          <p:cNvSpPr txBox="1"/>
          <p:nvPr/>
        </p:nvSpPr>
        <p:spPr>
          <a:xfrm>
            <a:off x="4807025" y="1922950"/>
            <a:ext cx="4120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Mucho más caros.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Menos fiables.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Sin posibilidad de enviar datos.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29" name="Google Shape;229;p23"/>
          <p:cNvPicPr preferRelativeResize="0"/>
          <p:nvPr/>
        </p:nvPicPr>
        <p:blipFill rotWithShape="1">
          <a:blip r:embed="rId3">
            <a:alphaModFix/>
          </a:blip>
          <a:srcRect b="4634" l="0" r="0" t="0"/>
          <a:stretch/>
        </p:blipFill>
        <p:spPr>
          <a:xfrm>
            <a:off x="2218100" y="888100"/>
            <a:ext cx="4707799" cy="336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</a:t>
            </a:r>
            <a:endParaRPr/>
          </a:p>
        </p:txBody>
      </p:sp>
      <p:sp>
        <p:nvSpPr>
          <p:cNvPr id="235" name="Google Shape;235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https://docs.influxdata.com/influxdb/v2.1/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https://techexpert.tips/es/grafana-es/configuracion-de-la-notificacion-por-correo-electronico-de-grafana/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https://emariete.com/medidor-casero-co2/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https://www.letscontrolit.com/wiki/index.php?title=ESP_Easy_web_interface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https://github.com/josejuansanchez/iot-demo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/>
              </a:rPr>
              <a:t>https://josejuansanchez.org/teaching/2021/02/18/iot-dashboard-sensores.html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/>
              </a:rPr>
              <a:t>https://github.com/iesgrancapitan-proyectos/202021asir_junio_ControlCalidadAire-escurtu696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Índice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Introducción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Objetivos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Hardware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Firmware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Software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Otras soluciones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Demo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Bibliografía</a:t>
            </a:r>
            <a:endParaRPr/>
          </a:p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2429963" y="1451750"/>
            <a:ext cx="4908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IoT</a:t>
            </a:r>
            <a:endParaRPr/>
          </a:p>
        </p:txBody>
      </p:sp>
      <p:sp>
        <p:nvSpPr>
          <p:cNvPr id="150" name="Google Shape;15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9" y="1923049"/>
            <a:ext cx="2755723" cy="190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 txBox="1"/>
          <p:nvPr/>
        </p:nvSpPr>
        <p:spPr>
          <a:xfrm>
            <a:off x="4678525" y="2096000"/>
            <a:ext cx="412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Está muy globalizado.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4678525" y="2782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Nos otorga/aporta comodidad.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166725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159" name="Google Shape;15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4949" y="1101163"/>
            <a:ext cx="3184025" cy="294117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6"/>
          <p:cNvSpPr txBox="1"/>
          <p:nvPr/>
        </p:nvSpPr>
        <p:spPr>
          <a:xfrm>
            <a:off x="1297500" y="2371650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Control de la calidad del aire.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1297500" y="2771850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Envío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 alertas en caso de valores extremos.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Hardware</a:t>
            </a:r>
            <a:endParaRPr/>
          </a:p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1297500" y="14523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latin typeface="Calibri"/>
                <a:ea typeface="Calibri"/>
                <a:cs typeface="Calibri"/>
                <a:sym typeface="Calibri"/>
              </a:rPr>
              <a:t>Necesitaremos una placa Wemos d1 mini pro, un sensor DHT22 (temperatura y humedad) y un sensor MHZ19B para CO2.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latin typeface="Calibri"/>
                <a:ea typeface="Calibri"/>
                <a:cs typeface="Calibri"/>
                <a:sym typeface="Calibri"/>
              </a:rPr>
              <a:t>También añadiremos una pantalla LED para mostrar los valores a tiempo real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Google Shape;17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75" y="2533600"/>
            <a:ext cx="1478675" cy="197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9600" y="2571750"/>
            <a:ext cx="2222552" cy="189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0500" y="2571750"/>
            <a:ext cx="2307080" cy="189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65925" y="2495450"/>
            <a:ext cx="1793733" cy="197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Hardware</a:t>
            </a:r>
            <a:endParaRPr/>
          </a:p>
        </p:txBody>
      </p:sp>
      <p:sp>
        <p:nvSpPr>
          <p:cNvPr id="179" name="Google Shape;179;p18"/>
          <p:cNvSpPr txBox="1"/>
          <p:nvPr>
            <p:ph idx="1" type="body"/>
          </p:nvPr>
        </p:nvSpPr>
        <p:spPr>
          <a:xfrm>
            <a:off x="4572000" y="650775"/>
            <a:ext cx="4552500" cy="31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/>
              <a:t>Cada sensor tiene unos jumpers que van conectados a la protoboard para recibir la alimentación y otros al microprocesador para enviarle los datos que recojan.</a:t>
            </a:r>
            <a:endParaRPr sz="1700"/>
          </a:p>
        </p:txBody>
      </p:sp>
      <p:sp>
        <p:nvSpPr>
          <p:cNvPr id="180" name="Google Shape;1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1" name="Google Shape;1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4650"/>
            <a:ext cx="4552400" cy="222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4258" y="2042925"/>
            <a:ext cx="5019741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Firmware</a:t>
            </a:r>
            <a:endParaRPr/>
          </a:p>
        </p:txBody>
      </p:sp>
      <p:sp>
        <p:nvSpPr>
          <p:cNvPr id="188" name="Google Shape;188;p19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Utilizaremos el firmware ESP-Easy. Este programa va instalado en el microprocesador y se encarga de administrar los dispositivos.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En la demo veremos sus múltiples opciones en detalle.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0" name="Google Shape;1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25" y="2289550"/>
            <a:ext cx="7947050" cy="20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type="title"/>
          </p:nvPr>
        </p:nvSpPr>
        <p:spPr>
          <a:xfrm>
            <a:off x="1297500" y="393750"/>
            <a:ext cx="1807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Software</a:t>
            </a:r>
            <a:endParaRPr/>
          </a:p>
        </p:txBody>
      </p:sp>
      <p:sp>
        <p:nvSpPr>
          <p:cNvPr id="196" name="Google Shape;196;p20"/>
          <p:cNvSpPr txBox="1"/>
          <p:nvPr>
            <p:ph idx="1" type="body"/>
          </p:nvPr>
        </p:nvSpPr>
        <p:spPr>
          <a:xfrm>
            <a:off x="4680450" y="500938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Un poco de </a:t>
            </a:r>
            <a:r>
              <a:rPr lang="es"/>
              <a:t>cómo</a:t>
            </a:r>
            <a:r>
              <a:rPr lang="es"/>
              <a:t> está montado.</a:t>
            </a:r>
            <a:endParaRPr/>
          </a:p>
        </p:txBody>
      </p:sp>
      <p:sp>
        <p:nvSpPr>
          <p:cNvPr id="197" name="Google Shape;19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8" name="Google Shape;1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676" y="1288250"/>
            <a:ext cx="2409111" cy="321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0"/>
          <p:cNvPicPr preferRelativeResize="0"/>
          <p:nvPr/>
        </p:nvPicPr>
        <p:blipFill rotWithShape="1">
          <a:blip r:embed="rId4">
            <a:alphaModFix/>
          </a:blip>
          <a:srcRect b="0" l="3400" r="0" t="1970"/>
          <a:stretch/>
        </p:blipFill>
        <p:spPr>
          <a:xfrm>
            <a:off x="1281638" y="1653813"/>
            <a:ext cx="1766675" cy="179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title"/>
          </p:nvPr>
        </p:nvSpPr>
        <p:spPr>
          <a:xfrm>
            <a:off x="1297500" y="393750"/>
            <a:ext cx="1678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Software</a:t>
            </a:r>
            <a:endParaRPr/>
          </a:p>
        </p:txBody>
      </p:sp>
      <p:sp>
        <p:nvSpPr>
          <p:cNvPr id="205" name="Google Shape;20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6" name="Google Shape;2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196" y="1307854"/>
            <a:ext cx="1635200" cy="16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4400" y="1307850"/>
            <a:ext cx="1635200" cy="16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4400" y="2943050"/>
            <a:ext cx="1635200" cy="16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9600" y="1307850"/>
            <a:ext cx="1635200" cy="16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89600" y="2943050"/>
            <a:ext cx="1635200" cy="16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1"/>
          <p:cNvSpPr txBox="1"/>
          <p:nvPr/>
        </p:nvSpPr>
        <p:spPr>
          <a:xfrm>
            <a:off x="2436100" y="972900"/>
            <a:ext cx="100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Mosquitto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1"/>
          <p:cNvSpPr txBox="1"/>
          <p:nvPr/>
        </p:nvSpPr>
        <p:spPr>
          <a:xfrm>
            <a:off x="4103400" y="972900"/>
            <a:ext cx="9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InfluxDB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4071300" y="4578250"/>
            <a:ext cx="100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Telegraf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5760350" y="972900"/>
            <a:ext cx="89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Grafana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1"/>
          <p:cNvSpPr txBox="1"/>
          <p:nvPr/>
        </p:nvSpPr>
        <p:spPr>
          <a:xfrm>
            <a:off x="5806550" y="4578250"/>
            <a:ext cx="8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msmtp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