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45bd330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45bd330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45bd330d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45bd330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38b679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38b679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867dc798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867dc798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867dc798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867dc798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867dc798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867dc798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867dc798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867dc798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867dc798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867dc798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45bd330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45bd330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67dc798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67dc798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867dc798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867dc798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867dc798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867dc798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867dc798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867dc798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45bd330d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45bd330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Administración de correo con PHP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4087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Adrian Esquinas Torres 2º ASIR 2021/22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18050" y="-18425"/>
            <a:ext cx="88428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Sistema de administración de correo con PHP</a:t>
            </a:r>
            <a:endParaRPr sz="2840"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18050" y="514350"/>
            <a:ext cx="76887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800"/>
              <a:t>Implementación - Creación de usuario</a:t>
            </a:r>
            <a:endParaRPr sz="2800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0" y="1944550"/>
            <a:ext cx="8839200" cy="170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118050" y="-18425"/>
            <a:ext cx="88428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Sistema de administración de correo con PHP</a:t>
            </a:r>
            <a:endParaRPr sz="2840"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118050" y="514350"/>
            <a:ext cx="76887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800"/>
              <a:t>Implementación - Borrar usuario</a:t>
            </a:r>
            <a:endParaRPr sz="2800"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75" y="1086450"/>
            <a:ext cx="5514476" cy="375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18050" y="-18425"/>
            <a:ext cx="88428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Sistema de administración de correo con PHP</a:t>
            </a:r>
            <a:endParaRPr sz="2840"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118050" y="514350"/>
            <a:ext cx="76887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800"/>
              <a:t>Implementación - Borrar usuario</a:t>
            </a:r>
            <a:endParaRPr sz="2800"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75" y="1086450"/>
            <a:ext cx="4356425" cy="38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225" y="1086450"/>
            <a:ext cx="4304625" cy="38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218675" y="-18425"/>
            <a:ext cx="87423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Sistema de administración de correo con PHP</a:t>
            </a:r>
            <a:endParaRPr sz="2840"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218675" y="1839225"/>
            <a:ext cx="87423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Gestión de alias de usuario.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Añadir una segunda dirección de correo en un dominio diferente para implementar un proceso de recuperación de contraseña que no necesite intervención del administrador y los usuarios puedan hacerlo por sí mismos.</a:t>
            </a:r>
            <a:endParaRPr sz="1800"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118050" y="1276350"/>
            <a:ext cx="76887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800"/>
              <a:t>Posibles mejoras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218675" y="-18425"/>
            <a:ext cx="87423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Sistema de administración de correo con PHP</a:t>
            </a:r>
            <a:endParaRPr sz="2840"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218675" y="1763025"/>
            <a:ext cx="8742300" cy="3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Conseguida la implementación de la aplicación en el servidor comprobamos que está depurada y sin errores.  El uso de esta aplicación facilita a los administradores del correo la gestión de los usuarios, ya que nos evita tener que modificar manualmente los buzones de postfix mediante los archivos y la creación de los usuarios en la base de datos manualmente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sistema funciona con un alto rendimiento y presumiblemente es escalable.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118050" y="1276350"/>
            <a:ext cx="76887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800"/>
              <a:t>Conclusiones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118050" y="-18425"/>
            <a:ext cx="88425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Sistema de administración de correo con PHP</a:t>
            </a:r>
            <a:endParaRPr sz="2840"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118050" y="1276350"/>
            <a:ext cx="76887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800"/>
              <a:t>Demo y A&amp;Q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3175" y="-18425"/>
            <a:ext cx="89604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Sistema de administración de correo con PHP</a:t>
            </a:r>
            <a:endParaRPr sz="28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43075"/>
            <a:ext cx="76887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Introducción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Situación actual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Objetivos y requisitos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Diseño de la aplicación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Implementación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Posibles mejoras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Conclusiones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Demo y A&amp;Q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18050" y="-18425"/>
            <a:ext cx="89145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Sistema de administración de correo con PHP</a:t>
            </a:r>
            <a:endParaRPr sz="28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18675" y="1915425"/>
            <a:ext cx="76887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Proyecto de servidor completo de correo de Victor González.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Se necesita un sistema de gestión de usuarios y buzones flexible y cómodo para el administrador del sistema de correo.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Por las ventajas que ofrecería una aplicación web se decide desarrollar una para realizar todas las tareas relativas a la gestión de usuarios y buzones.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18050" y="1276350"/>
            <a:ext cx="76887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800"/>
              <a:t>Introducción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18050" y="-18425"/>
            <a:ext cx="89145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Sistema de administración de correo con PHP</a:t>
            </a:r>
            <a:endParaRPr sz="284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18675" y="1915425"/>
            <a:ext cx="7688700" cy="31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La gestión de los usuarios/buzones implica varias operaciones: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Actualización tabla en BD Mysql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Edición archivo de buzones /etc/postfix/vmailbox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Generación del índice del archivo de buzones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Creación/borrado de directorios de buzón.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Las operaciones anteriores mediante gestión directa.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Problema: generación de los hash de las contraseñas de usuario.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Solución general: Crear una aplicación web que se encargue de facilitar al administrador la gestión completa de usuarios y buzones.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18050" y="1276350"/>
            <a:ext cx="76887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800"/>
              <a:t>Situación actual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18050" y="-18425"/>
            <a:ext cx="88965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Sistema de administración de correo con PHP</a:t>
            </a:r>
            <a:endParaRPr sz="284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218675" y="1763025"/>
            <a:ext cx="8742300" cy="3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Desarrollar una aplicación web para que el administrador de correo gestione los usuarios de un servicio de correo.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aplicación incluirá funciones para crear, eliminar, editar, consultar los buzones y operaciones básicas de administración: resetear clave de usuario, consulta del tamaño del buzón, ...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Los usuarios podrán registrarse por ellos mismos en el sistema de correo, así como cambiar su clave de acceso.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 diseñará una interfaz de usuario flexible y cómoda de usar.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interfaz estará dividida en dos partes: la del postmaster y la del usuario de correo.</a:t>
            </a:r>
            <a:endParaRPr sz="18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118050" y="1276350"/>
            <a:ext cx="76887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800"/>
              <a:t>Objetivos y requisitos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18050" y="-18425"/>
            <a:ext cx="88428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Sistema de administración de correo con PHP</a:t>
            </a:r>
            <a:endParaRPr sz="2840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218675" y="1839225"/>
            <a:ext cx="8742300" cy="16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Servidor Apache</a:t>
            </a:r>
            <a:r>
              <a:rPr lang="es" sz="1800"/>
              <a:t> -&gt; Apache 2.4.41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Servidor MySQL-&gt; 8.0.29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Apache v2.4 + PHP v7.4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Todo se ejecuta en una plataforma Ubuntu Server 20.o4 LTS 1GB RAM, HD 20GB con acceso por SSH.</a:t>
            </a:r>
            <a:endParaRPr sz="1800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118050" y="1276350"/>
            <a:ext cx="88428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800"/>
              <a:t>Diseño del sistema de correo: herramientas utilizadas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17300" y="-18425"/>
            <a:ext cx="87981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Sistema de administración de correo con PHP</a:t>
            </a:r>
            <a:endParaRPr sz="284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825" y="1301925"/>
            <a:ext cx="4715699" cy="353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18050" y="590550"/>
            <a:ext cx="76887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800"/>
              <a:t>Diseño general de la aplicación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18050" y="-18425"/>
            <a:ext cx="88428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Sistema de administración de correo con PHP</a:t>
            </a:r>
            <a:endParaRPr sz="2840"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118050" y="514350"/>
            <a:ext cx="76887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800"/>
              <a:t>Implementación - Creación de usuario</a:t>
            </a:r>
            <a:endParaRPr sz="28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75" y="1086450"/>
            <a:ext cx="5228985" cy="3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18050" y="-18425"/>
            <a:ext cx="88428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Sistema de administración de correo con PHP</a:t>
            </a:r>
            <a:endParaRPr sz="2840"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118050" y="514350"/>
            <a:ext cx="76887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800"/>
              <a:t>Implementación - Creación de usuario</a:t>
            </a:r>
            <a:endParaRPr sz="2800"/>
          </a:p>
        </p:txBody>
      </p:sp>
      <p:sp>
        <p:nvSpPr>
          <p:cNvPr id="142" name="Google Shape;142;p21"/>
          <p:cNvSpPr txBox="1"/>
          <p:nvPr/>
        </p:nvSpPr>
        <p:spPr>
          <a:xfrm>
            <a:off x="1446600" y="2183300"/>
            <a:ext cx="73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00" y="1400375"/>
            <a:ext cx="4141751" cy="34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900" y="1400375"/>
            <a:ext cx="4508950" cy="34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