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6"/>
  </p:notesMasterIdLst>
  <p:sldIdLst>
    <p:sldId id="256" r:id="rId2"/>
    <p:sldId id="258" r:id="rId3"/>
    <p:sldId id="263" r:id="rId4"/>
    <p:sldId id="261" r:id="rId5"/>
  </p:sldIdLst>
  <p:sldSz cx="9144000" cy="5143500" type="screen16x9"/>
  <p:notesSz cx="6858000" cy="9144000"/>
  <p:embeddedFontLst>
    <p:embeddedFont>
      <p:font typeface="Bowlby One" panose="02000505060000020004" pitchFamily="2" charset="0"/>
      <p:regular r:id="rId7"/>
    </p:embeddedFont>
    <p:embeddedFont>
      <p:font typeface="Kanit" pitchFamily="2" charset="-34"/>
      <p:regular r:id="rId8"/>
      <p:bold r:id="rId9"/>
      <p:italic r:id="rId10"/>
      <p:boldItalic r:id="rId11"/>
    </p:embeddedFont>
    <p:embeddedFont>
      <p:font typeface="Kanit Black" pitchFamily="2" charset="-34"/>
      <p:bold r:id="rId12"/>
      <p:italic r:id="rId13"/>
      <p:boldItalic r:id="rId14"/>
    </p:embeddedFont>
    <p:embeddedFont>
      <p:font typeface="Manrope" pitchFamily="2"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34E25E3-1DA7-4DB2-AAD4-E21EB02769CF}">
  <a:tblStyle styleId="{E34E25E3-1DA7-4DB2-AAD4-E21EB02769C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61" d="100"/>
          <a:sy n="161" d="100"/>
        </p:scale>
        <p:origin x="144" y="5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6"/>
        <p:cNvGrpSpPr/>
        <p:nvPr/>
      </p:nvGrpSpPr>
      <p:grpSpPr>
        <a:xfrm>
          <a:off x="0" y="0"/>
          <a:ext cx="0" cy="0"/>
          <a:chOff x="0" y="0"/>
          <a:chExt cx="0" cy="0"/>
        </a:xfrm>
      </p:grpSpPr>
      <p:sp>
        <p:nvSpPr>
          <p:cNvPr id="1567" name="Google Shape;15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8" name="Google Shape;15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0"/>
        <p:cNvGrpSpPr/>
        <p:nvPr/>
      </p:nvGrpSpPr>
      <p:grpSpPr>
        <a:xfrm>
          <a:off x="0" y="0"/>
          <a:ext cx="0" cy="0"/>
          <a:chOff x="0" y="0"/>
          <a:chExt cx="0" cy="0"/>
        </a:xfrm>
      </p:grpSpPr>
      <p:sp>
        <p:nvSpPr>
          <p:cNvPr id="1591" name="Google Shape;1591;g13ce2af5b7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2" name="Google Shape;1592;g13ce2af5b7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1"/>
        <p:cNvGrpSpPr/>
        <p:nvPr/>
      </p:nvGrpSpPr>
      <p:grpSpPr>
        <a:xfrm>
          <a:off x="0" y="0"/>
          <a:ext cx="0" cy="0"/>
          <a:chOff x="0" y="0"/>
          <a:chExt cx="0" cy="0"/>
        </a:xfrm>
      </p:grpSpPr>
      <p:sp>
        <p:nvSpPr>
          <p:cNvPr id="1582" name="Google Shape;1582;g13ce2af5b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3" name="Google Shape;1583;g13ce2af5b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2"/>
        <p:cNvGrpSpPr/>
        <p:nvPr/>
      </p:nvGrpSpPr>
      <p:grpSpPr>
        <a:xfrm>
          <a:off x="0" y="0"/>
          <a:ext cx="0" cy="0"/>
          <a:chOff x="0" y="0"/>
          <a:chExt cx="0" cy="0"/>
        </a:xfrm>
      </p:grpSpPr>
      <p:sp>
        <p:nvSpPr>
          <p:cNvPr id="1643" name="Google Shape;1643;g17b5c88f70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4" name="Google Shape;1644;g17b5c88f70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8593800" y="-14125"/>
            <a:ext cx="550200" cy="2511900"/>
          </a:xfrm>
          <a:prstGeom prst="rect">
            <a:avLst/>
          </a:prstGeom>
          <a:gradFill>
            <a:gsLst>
              <a:gs pos="0">
                <a:srgbClr val="FFFFFF">
                  <a:alpha val="0"/>
                </a:srgbClr>
              </a:gs>
              <a:gs pos="67000">
                <a:srgbClr val="FFA88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2"/>
          <p:cNvSpPr/>
          <p:nvPr/>
        </p:nvSpPr>
        <p:spPr>
          <a:xfrm>
            <a:off x="0" y="2434175"/>
            <a:ext cx="8022300" cy="2709300"/>
          </a:xfrm>
          <a:prstGeom prst="rect">
            <a:avLst/>
          </a:prstGeom>
          <a:gradFill>
            <a:gsLst>
              <a:gs pos="0">
                <a:srgbClr val="FFFFFF">
                  <a:alpha val="0"/>
                </a:srgbClr>
              </a:gs>
              <a:gs pos="67000">
                <a:srgbClr val="FFA88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txBox="1">
            <a:spLocks noGrp="1"/>
          </p:cNvSpPr>
          <p:nvPr>
            <p:ph type="title" hasCustomPrompt="1"/>
          </p:nvPr>
        </p:nvSpPr>
        <p:spPr>
          <a:xfrm rot="-5400000">
            <a:off x="8169450" y="1017725"/>
            <a:ext cx="1398900" cy="44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b="0">
                <a:latin typeface="Kanit Black"/>
                <a:ea typeface="Kanit Black"/>
                <a:cs typeface="Kanit Black"/>
                <a:sym typeface="Kanit Black"/>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r>
              <a:t>xx%</a:t>
            </a:r>
          </a:p>
        </p:txBody>
      </p:sp>
      <p:sp>
        <p:nvSpPr>
          <p:cNvPr id="12" name="Google Shape;12;p2"/>
          <p:cNvSpPr txBox="1">
            <a:spLocks noGrp="1"/>
          </p:cNvSpPr>
          <p:nvPr>
            <p:ph type="ctrTitle" idx="2"/>
          </p:nvPr>
        </p:nvSpPr>
        <p:spPr>
          <a:xfrm>
            <a:off x="2135100" y="1393825"/>
            <a:ext cx="4873800" cy="22941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2135100" y="3609875"/>
            <a:ext cx="4873800" cy="444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4" name="Google Shape;14;p2"/>
          <p:cNvSpPr/>
          <p:nvPr/>
        </p:nvSpPr>
        <p:spPr>
          <a:xfrm>
            <a:off x="2693825" y="-866875"/>
            <a:ext cx="1995300" cy="1995300"/>
          </a:xfrm>
          <a:prstGeom prst="ellipse">
            <a:avLst/>
          </a:prstGeom>
          <a:gradFill>
            <a:gsLst>
              <a:gs pos="0">
                <a:schemeClr val="dk2"/>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5" name="Google Shape;15;p2"/>
          <p:cNvCxnSpPr/>
          <p:nvPr/>
        </p:nvCxnSpPr>
        <p:spPr>
          <a:xfrm flipH="1">
            <a:off x="8421500" y="-14117"/>
            <a:ext cx="9900" cy="5284500"/>
          </a:xfrm>
          <a:prstGeom prst="straightConnector1">
            <a:avLst/>
          </a:prstGeom>
          <a:noFill/>
          <a:ln w="9525" cap="flat" cmpd="sng">
            <a:solidFill>
              <a:schemeClr val="dk1"/>
            </a:solidFill>
            <a:prstDash val="solid"/>
            <a:round/>
            <a:headEnd type="none" w="med" len="med"/>
            <a:tailEnd type="none" w="med" len="med"/>
          </a:ln>
        </p:spPr>
      </p:cxnSp>
      <p:grpSp>
        <p:nvGrpSpPr>
          <p:cNvPr id="16" name="Google Shape;16;p2"/>
          <p:cNvGrpSpPr/>
          <p:nvPr/>
        </p:nvGrpSpPr>
        <p:grpSpPr>
          <a:xfrm>
            <a:off x="-267350" y="-141131"/>
            <a:ext cx="1367100" cy="1803195"/>
            <a:chOff x="343650" y="-141131"/>
            <a:chExt cx="1367100" cy="1803195"/>
          </a:xfrm>
        </p:grpSpPr>
        <p:sp>
          <p:nvSpPr>
            <p:cNvPr id="17" name="Google Shape;17;p2"/>
            <p:cNvSpPr/>
            <p:nvPr/>
          </p:nvSpPr>
          <p:spPr>
            <a:xfrm>
              <a:off x="343650" y="294964"/>
              <a:ext cx="1367100" cy="1367100"/>
            </a:xfrm>
            <a:prstGeom prst="pie">
              <a:avLst>
                <a:gd name="adj1" fmla="val 0"/>
                <a:gd name="adj2" fmla="val 1079115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343650" y="-141131"/>
              <a:ext cx="1367100" cy="1367100"/>
            </a:xfrm>
            <a:prstGeom prst="pie">
              <a:avLst>
                <a:gd name="adj1" fmla="val 0"/>
                <a:gd name="adj2" fmla="val 1079115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 name="Google Shape;19;p2"/>
          <p:cNvGrpSpPr/>
          <p:nvPr/>
        </p:nvGrpSpPr>
        <p:grpSpPr>
          <a:xfrm>
            <a:off x="8593197" y="3429049"/>
            <a:ext cx="734743" cy="1714543"/>
            <a:chOff x="8494900" y="2681100"/>
            <a:chExt cx="1025175" cy="2392275"/>
          </a:xfrm>
        </p:grpSpPr>
        <p:sp>
          <p:nvSpPr>
            <p:cNvPr id="20" name="Google Shape;20;p2"/>
            <p:cNvSpPr/>
            <p:nvPr/>
          </p:nvSpPr>
          <p:spPr>
            <a:xfrm>
              <a:off x="8494900" y="268110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8836675" y="268110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8494900" y="302287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8836675" y="302287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8494900" y="336465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8836675" y="336465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8494900" y="370642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8836675" y="370642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9178375" y="268110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9178375" y="302287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9178375" y="336465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2"/>
            <p:cNvSpPr/>
            <p:nvPr/>
          </p:nvSpPr>
          <p:spPr>
            <a:xfrm>
              <a:off x="9178375" y="370642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8494900" y="404812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8836675" y="404812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8494900" y="438990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
            <p:cNvSpPr/>
            <p:nvPr/>
          </p:nvSpPr>
          <p:spPr>
            <a:xfrm>
              <a:off x="8836675" y="438990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
            <p:cNvSpPr/>
            <p:nvPr/>
          </p:nvSpPr>
          <p:spPr>
            <a:xfrm>
              <a:off x="8494900" y="473167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8836675" y="473167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9178375" y="404812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2"/>
            <p:cNvSpPr/>
            <p:nvPr/>
          </p:nvSpPr>
          <p:spPr>
            <a:xfrm>
              <a:off x="9178375" y="438990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2"/>
            <p:cNvSpPr/>
            <p:nvPr/>
          </p:nvSpPr>
          <p:spPr>
            <a:xfrm>
              <a:off x="9178375" y="473167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 name="Google Shape;41;p2"/>
          <p:cNvGrpSpPr/>
          <p:nvPr/>
        </p:nvGrpSpPr>
        <p:grpSpPr>
          <a:xfrm>
            <a:off x="3485450" y="0"/>
            <a:ext cx="3584400" cy="820200"/>
            <a:chOff x="3485450" y="0"/>
            <a:chExt cx="3584400" cy="820200"/>
          </a:xfrm>
        </p:grpSpPr>
        <p:grpSp>
          <p:nvGrpSpPr>
            <p:cNvPr id="42" name="Google Shape;42;p2"/>
            <p:cNvGrpSpPr/>
            <p:nvPr/>
          </p:nvGrpSpPr>
          <p:grpSpPr>
            <a:xfrm>
              <a:off x="3485450" y="0"/>
              <a:ext cx="3584400" cy="820200"/>
              <a:chOff x="2906900" y="162275"/>
              <a:chExt cx="3584400" cy="820200"/>
            </a:xfrm>
          </p:grpSpPr>
          <p:cxnSp>
            <p:nvCxnSpPr>
              <p:cNvPr id="43" name="Google Shape;43;p2"/>
              <p:cNvCxnSpPr/>
              <p:nvPr/>
            </p:nvCxnSpPr>
            <p:spPr>
              <a:xfrm>
                <a:off x="2906900" y="437375"/>
                <a:ext cx="3584400" cy="0"/>
              </a:xfrm>
              <a:prstGeom prst="straightConnector1">
                <a:avLst/>
              </a:prstGeom>
              <a:noFill/>
              <a:ln w="9525" cap="flat" cmpd="sng">
                <a:solidFill>
                  <a:schemeClr val="dk1"/>
                </a:solidFill>
                <a:prstDash val="solid"/>
                <a:round/>
                <a:headEnd type="none" w="med" len="med"/>
                <a:tailEnd type="none" w="med" len="med"/>
              </a:ln>
            </p:spPr>
          </p:cxnSp>
          <p:cxnSp>
            <p:nvCxnSpPr>
              <p:cNvPr id="44" name="Google Shape;44;p2"/>
              <p:cNvCxnSpPr/>
              <p:nvPr/>
            </p:nvCxnSpPr>
            <p:spPr>
              <a:xfrm>
                <a:off x="2906900" y="712475"/>
                <a:ext cx="3584400" cy="0"/>
              </a:xfrm>
              <a:prstGeom prst="straightConnector1">
                <a:avLst/>
              </a:prstGeom>
              <a:noFill/>
              <a:ln w="9525" cap="flat" cmpd="sng">
                <a:solidFill>
                  <a:schemeClr val="dk1"/>
                </a:solidFill>
                <a:prstDash val="solid"/>
                <a:round/>
                <a:headEnd type="none" w="med" len="med"/>
                <a:tailEnd type="none" w="med" len="med"/>
              </a:ln>
            </p:spPr>
          </p:cxnSp>
          <p:cxnSp>
            <p:nvCxnSpPr>
              <p:cNvPr id="45" name="Google Shape;45;p2"/>
              <p:cNvCxnSpPr/>
              <p:nvPr/>
            </p:nvCxnSpPr>
            <p:spPr>
              <a:xfrm>
                <a:off x="3182000"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46" name="Google Shape;46;p2"/>
              <p:cNvCxnSpPr/>
              <p:nvPr/>
            </p:nvCxnSpPr>
            <p:spPr>
              <a:xfrm>
                <a:off x="3457100"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47" name="Google Shape;47;p2"/>
              <p:cNvCxnSpPr/>
              <p:nvPr/>
            </p:nvCxnSpPr>
            <p:spPr>
              <a:xfrm>
                <a:off x="3732200"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48" name="Google Shape;48;p2"/>
              <p:cNvCxnSpPr/>
              <p:nvPr/>
            </p:nvCxnSpPr>
            <p:spPr>
              <a:xfrm>
                <a:off x="4011150"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2"/>
              <p:cNvCxnSpPr/>
              <p:nvPr/>
            </p:nvCxnSpPr>
            <p:spPr>
              <a:xfrm>
                <a:off x="4286250"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50" name="Google Shape;50;p2"/>
              <p:cNvCxnSpPr/>
              <p:nvPr/>
            </p:nvCxnSpPr>
            <p:spPr>
              <a:xfrm>
                <a:off x="4561350"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51" name="Google Shape;51;p2"/>
              <p:cNvCxnSpPr/>
              <p:nvPr/>
            </p:nvCxnSpPr>
            <p:spPr>
              <a:xfrm>
                <a:off x="4836450"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52" name="Google Shape;52;p2"/>
              <p:cNvCxnSpPr/>
              <p:nvPr/>
            </p:nvCxnSpPr>
            <p:spPr>
              <a:xfrm>
                <a:off x="5115400"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53" name="Google Shape;53;p2"/>
              <p:cNvCxnSpPr/>
              <p:nvPr/>
            </p:nvCxnSpPr>
            <p:spPr>
              <a:xfrm>
                <a:off x="5390500"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54" name="Google Shape;54;p2"/>
              <p:cNvCxnSpPr/>
              <p:nvPr/>
            </p:nvCxnSpPr>
            <p:spPr>
              <a:xfrm>
                <a:off x="5662275"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55" name="Google Shape;55;p2"/>
              <p:cNvCxnSpPr/>
              <p:nvPr/>
            </p:nvCxnSpPr>
            <p:spPr>
              <a:xfrm>
                <a:off x="5937375"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56;p2"/>
              <p:cNvCxnSpPr/>
              <p:nvPr/>
            </p:nvCxnSpPr>
            <p:spPr>
              <a:xfrm>
                <a:off x="6212475" y="162275"/>
                <a:ext cx="0" cy="820200"/>
              </a:xfrm>
              <a:prstGeom prst="straightConnector1">
                <a:avLst/>
              </a:prstGeom>
              <a:noFill/>
              <a:ln w="9525" cap="flat" cmpd="sng">
                <a:solidFill>
                  <a:schemeClr val="dk1"/>
                </a:solidFill>
                <a:prstDash val="solid"/>
                <a:round/>
                <a:headEnd type="none" w="med" len="med"/>
                <a:tailEnd type="none" w="med" len="med"/>
              </a:ln>
            </p:spPr>
          </p:cxnSp>
        </p:grpSp>
        <p:sp>
          <p:nvSpPr>
            <p:cNvPr id="57" name="Google Shape;57;p2"/>
            <p:cNvSpPr/>
            <p:nvPr/>
          </p:nvSpPr>
          <p:spPr>
            <a:xfrm>
              <a:off x="3485450" y="0"/>
              <a:ext cx="3584400" cy="82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3"/>
        <p:cNvGrpSpPr/>
        <p:nvPr/>
      </p:nvGrpSpPr>
      <p:grpSpPr>
        <a:xfrm>
          <a:off x="0" y="0"/>
          <a:ext cx="0" cy="0"/>
          <a:chOff x="0" y="0"/>
          <a:chExt cx="0" cy="0"/>
        </a:xfrm>
      </p:grpSpPr>
      <p:sp>
        <p:nvSpPr>
          <p:cNvPr id="164" name="Google Shape;164;p6"/>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65" name="Google Shape;165;p6"/>
          <p:cNvSpPr/>
          <p:nvPr/>
        </p:nvSpPr>
        <p:spPr>
          <a:xfrm>
            <a:off x="1121700" y="4169700"/>
            <a:ext cx="8043900" cy="973800"/>
          </a:xfrm>
          <a:prstGeom prst="rect">
            <a:avLst/>
          </a:prstGeom>
          <a:gradFill>
            <a:gsLst>
              <a:gs pos="0">
                <a:srgbClr val="FFFFFF">
                  <a:alpha val="0"/>
                </a:srgbClr>
              </a:gs>
              <a:gs pos="67000">
                <a:srgbClr val="FFA88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6"/>
          <p:cNvSpPr/>
          <p:nvPr/>
        </p:nvSpPr>
        <p:spPr>
          <a:xfrm>
            <a:off x="7324975" y="-569375"/>
            <a:ext cx="1357500" cy="1357500"/>
          </a:xfrm>
          <a:prstGeom prst="star12">
            <a:avLst>
              <a:gd name="adj" fmla="val 1346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6"/>
          <p:cNvSpPr/>
          <p:nvPr/>
        </p:nvSpPr>
        <p:spPr>
          <a:xfrm>
            <a:off x="8421625" y="1481263"/>
            <a:ext cx="1995300" cy="1995300"/>
          </a:xfrm>
          <a:prstGeom prst="ellipse">
            <a:avLst/>
          </a:prstGeom>
          <a:gradFill>
            <a:gsLst>
              <a:gs pos="0">
                <a:schemeClr val="dk2"/>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68" name="Google Shape;168;p6"/>
          <p:cNvCxnSpPr/>
          <p:nvPr/>
        </p:nvCxnSpPr>
        <p:spPr>
          <a:xfrm flipH="1">
            <a:off x="722375" y="-14117"/>
            <a:ext cx="9900" cy="5284500"/>
          </a:xfrm>
          <a:prstGeom prst="straightConnector1">
            <a:avLst/>
          </a:prstGeom>
          <a:noFill/>
          <a:ln w="9525" cap="flat" cmpd="sng">
            <a:solidFill>
              <a:schemeClr val="dk1"/>
            </a:solidFill>
            <a:prstDash val="solid"/>
            <a:round/>
            <a:headEnd type="none" w="med" len="med"/>
            <a:tailEnd type="none" w="med" len="med"/>
          </a:ln>
        </p:spPr>
      </p:cxnSp>
      <p:grpSp>
        <p:nvGrpSpPr>
          <p:cNvPr id="169" name="Google Shape;169;p6"/>
          <p:cNvGrpSpPr/>
          <p:nvPr/>
        </p:nvGrpSpPr>
        <p:grpSpPr>
          <a:xfrm>
            <a:off x="-226228" y="3443174"/>
            <a:ext cx="734743" cy="1714543"/>
            <a:chOff x="8494900" y="2681100"/>
            <a:chExt cx="1025175" cy="2392275"/>
          </a:xfrm>
        </p:grpSpPr>
        <p:sp>
          <p:nvSpPr>
            <p:cNvPr id="170" name="Google Shape;170;p6"/>
            <p:cNvSpPr/>
            <p:nvPr/>
          </p:nvSpPr>
          <p:spPr>
            <a:xfrm>
              <a:off x="8494900" y="268110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6"/>
            <p:cNvSpPr/>
            <p:nvPr/>
          </p:nvSpPr>
          <p:spPr>
            <a:xfrm>
              <a:off x="8836675" y="268110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6"/>
            <p:cNvSpPr/>
            <p:nvPr/>
          </p:nvSpPr>
          <p:spPr>
            <a:xfrm>
              <a:off x="8494900" y="302287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6"/>
            <p:cNvSpPr/>
            <p:nvPr/>
          </p:nvSpPr>
          <p:spPr>
            <a:xfrm>
              <a:off x="8836675" y="302287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6"/>
            <p:cNvSpPr/>
            <p:nvPr/>
          </p:nvSpPr>
          <p:spPr>
            <a:xfrm>
              <a:off x="8494900" y="336465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6"/>
            <p:cNvSpPr/>
            <p:nvPr/>
          </p:nvSpPr>
          <p:spPr>
            <a:xfrm>
              <a:off x="8836675" y="336465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6"/>
            <p:cNvSpPr/>
            <p:nvPr/>
          </p:nvSpPr>
          <p:spPr>
            <a:xfrm>
              <a:off x="8494900" y="370642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6"/>
            <p:cNvSpPr/>
            <p:nvPr/>
          </p:nvSpPr>
          <p:spPr>
            <a:xfrm>
              <a:off x="8836675" y="370642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6"/>
            <p:cNvSpPr/>
            <p:nvPr/>
          </p:nvSpPr>
          <p:spPr>
            <a:xfrm>
              <a:off x="9178375" y="268110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6"/>
            <p:cNvSpPr/>
            <p:nvPr/>
          </p:nvSpPr>
          <p:spPr>
            <a:xfrm>
              <a:off x="9178375" y="302287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6"/>
            <p:cNvSpPr/>
            <p:nvPr/>
          </p:nvSpPr>
          <p:spPr>
            <a:xfrm>
              <a:off x="9178375" y="336465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6"/>
            <p:cNvSpPr/>
            <p:nvPr/>
          </p:nvSpPr>
          <p:spPr>
            <a:xfrm>
              <a:off x="9178375" y="370642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6"/>
            <p:cNvSpPr/>
            <p:nvPr/>
          </p:nvSpPr>
          <p:spPr>
            <a:xfrm>
              <a:off x="8494900" y="404812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6"/>
            <p:cNvSpPr/>
            <p:nvPr/>
          </p:nvSpPr>
          <p:spPr>
            <a:xfrm>
              <a:off x="8836675" y="404812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6"/>
            <p:cNvSpPr/>
            <p:nvPr/>
          </p:nvSpPr>
          <p:spPr>
            <a:xfrm>
              <a:off x="8494900" y="438990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6"/>
            <p:cNvSpPr/>
            <p:nvPr/>
          </p:nvSpPr>
          <p:spPr>
            <a:xfrm>
              <a:off x="8836675" y="438990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6"/>
            <p:cNvSpPr/>
            <p:nvPr/>
          </p:nvSpPr>
          <p:spPr>
            <a:xfrm>
              <a:off x="8494900" y="473167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6"/>
            <p:cNvSpPr/>
            <p:nvPr/>
          </p:nvSpPr>
          <p:spPr>
            <a:xfrm>
              <a:off x="8836675" y="473167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6"/>
            <p:cNvSpPr/>
            <p:nvPr/>
          </p:nvSpPr>
          <p:spPr>
            <a:xfrm>
              <a:off x="9178375" y="404812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6"/>
            <p:cNvSpPr/>
            <p:nvPr/>
          </p:nvSpPr>
          <p:spPr>
            <a:xfrm>
              <a:off x="9178375" y="438990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6"/>
            <p:cNvSpPr/>
            <p:nvPr/>
          </p:nvSpPr>
          <p:spPr>
            <a:xfrm>
              <a:off x="9178375" y="473167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6"/>
        <p:cNvGrpSpPr/>
        <p:nvPr/>
      </p:nvGrpSpPr>
      <p:grpSpPr>
        <a:xfrm>
          <a:off x="0" y="0"/>
          <a:ext cx="0" cy="0"/>
          <a:chOff x="0" y="0"/>
          <a:chExt cx="0" cy="0"/>
        </a:xfrm>
      </p:grpSpPr>
      <p:sp>
        <p:nvSpPr>
          <p:cNvPr id="297" name="Google Shape;297;p9"/>
          <p:cNvSpPr/>
          <p:nvPr/>
        </p:nvSpPr>
        <p:spPr>
          <a:xfrm>
            <a:off x="8593800" y="-14125"/>
            <a:ext cx="550200" cy="2511900"/>
          </a:xfrm>
          <a:prstGeom prst="rect">
            <a:avLst/>
          </a:prstGeom>
          <a:gradFill>
            <a:gsLst>
              <a:gs pos="0">
                <a:srgbClr val="FFFFFF">
                  <a:alpha val="0"/>
                </a:srgbClr>
              </a:gs>
              <a:gs pos="67000">
                <a:srgbClr val="FFA88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9"/>
          <p:cNvSpPr/>
          <p:nvPr/>
        </p:nvSpPr>
        <p:spPr>
          <a:xfrm>
            <a:off x="0" y="2801050"/>
            <a:ext cx="8022300" cy="2342400"/>
          </a:xfrm>
          <a:prstGeom prst="rect">
            <a:avLst/>
          </a:prstGeom>
          <a:gradFill>
            <a:gsLst>
              <a:gs pos="0">
                <a:srgbClr val="FFFFFF">
                  <a:alpha val="0"/>
                </a:srgbClr>
              </a:gs>
              <a:gs pos="67000">
                <a:srgbClr val="FFA88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9"/>
          <p:cNvSpPr txBox="1">
            <a:spLocks noGrp="1"/>
          </p:cNvSpPr>
          <p:nvPr>
            <p:ph type="title"/>
          </p:nvPr>
        </p:nvSpPr>
        <p:spPr>
          <a:xfrm>
            <a:off x="2076450" y="1711175"/>
            <a:ext cx="4991100" cy="7419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b="1"/>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0" name="Google Shape;300;p9"/>
          <p:cNvSpPr txBox="1">
            <a:spLocks noGrp="1"/>
          </p:cNvSpPr>
          <p:nvPr>
            <p:ph type="subTitle" idx="1"/>
          </p:nvPr>
        </p:nvSpPr>
        <p:spPr>
          <a:xfrm>
            <a:off x="2076450" y="2333125"/>
            <a:ext cx="4991100" cy="1099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301" name="Google Shape;301;p9"/>
          <p:cNvSpPr txBox="1">
            <a:spLocks noGrp="1"/>
          </p:cNvSpPr>
          <p:nvPr>
            <p:ph type="title" idx="2" hasCustomPrompt="1"/>
          </p:nvPr>
        </p:nvSpPr>
        <p:spPr>
          <a:xfrm rot="-5400000">
            <a:off x="8169450" y="1017725"/>
            <a:ext cx="1398900" cy="44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b="0">
                <a:latin typeface="Kanit Black"/>
                <a:ea typeface="Kanit Black"/>
                <a:cs typeface="Kanit Black"/>
                <a:sym typeface="Kanit Black"/>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r>
              <a:t>xx%</a:t>
            </a:r>
          </a:p>
        </p:txBody>
      </p:sp>
      <p:sp>
        <p:nvSpPr>
          <p:cNvPr id="302" name="Google Shape;302;p9"/>
          <p:cNvSpPr/>
          <p:nvPr/>
        </p:nvSpPr>
        <p:spPr>
          <a:xfrm>
            <a:off x="4986275" y="-670400"/>
            <a:ext cx="1995300" cy="1995300"/>
          </a:xfrm>
          <a:prstGeom prst="ellipse">
            <a:avLst/>
          </a:prstGeom>
          <a:gradFill>
            <a:gsLst>
              <a:gs pos="0">
                <a:schemeClr val="dk2"/>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03" name="Google Shape;303;p9"/>
          <p:cNvGrpSpPr/>
          <p:nvPr/>
        </p:nvGrpSpPr>
        <p:grpSpPr>
          <a:xfrm>
            <a:off x="5822950" y="139663"/>
            <a:ext cx="1428888" cy="743213"/>
            <a:chOff x="6336875" y="4159288"/>
            <a:chExt cx="1428888" cy="743213"/>
          </a:xfrm>
        </p:grpSpPr>
        <p:sp>
          <p:nvSpPr>
            <p:cNvPr id="304" name="Google Shape;304;p9"/>
            <p:cNvSpPr/>
            <p:nvPr/>
          </p:nvSpPr>
          <p:spPr>
            <a:xfrm>
              <a:off x="6694025" y="4545200"/>
              <a:ext cx="357300" cy="357300"/>
            </a:xfrm>
            <a:prstGeom prst="mathPlus">
              <a:avLst>
                <a:gd name="adj1"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9"/>
            <p:cNvSpPr/>
            <p:nvPr/>
          </p:nvSpPr>
          <p:spPr>
            <a:xfrm>
              <a:off x="7051175" y="4545200"/>
              <a:ext cx="357300" cy="357300"/>
            </a:xfrm>
            <a:prstGeom prst="mathPlus">
              <a:avLst>
                <a:gd name="adj1"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306;p9"/>
            <p:cNvSpPr/>
            <p:nvPr/>
          </p:nvSpPr>
          <p:spPr>
            <a:xfrm>
              <a:off x="6336875" y="4545200"/>
              <a:ext cx="357300" cy="357300"/>
            </a:xfrm>
            <a:prstGeom prst="mathPlus">
              <a:avLst>
                <a:gd name="adj1"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9"/>
            <p:cNvSpPr/>
            <p:nvPr/>
          </p:nvSpPr>
          <p:spPr>
            <a:xfrm>
              <a:off x="7408463" y="4545200"/>
              <a:ext cx="357300" cy="357300"/>
            </a:xfrm>
            <a:prstGeom prst="mathPlus">
              <a:avLst>
                <a:gd name="adj1"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308;p9"/>
            <p:cNvSpPr/>
            <p:nvPr/>
          </p:nvSpPr>
          <p:spPr>
            <a:xfrm>
              <a:off x="7051175" y="4159288"/>
              <a:ext cx="357300" cy="357300"/>
            </a:xfrm>
            <a:prstGeom prst="mathPlus">
              <a:avLst>
                <a:gd name="adj1"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9"/>
            <p:cNvSpPr/>
            <p:nvPr/>
          </p:nvSpPr>
          <p:spPr>
            <a:xfrm>
              <a:off x="7408463" y="4159288"/>
              <a:ext cx="357300" cy="357300"/>
            </a:xfrm>
            <a:prstGeom prst="mathPlus">
              <a:avLst>
                <a:gd name="adj1"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310" name="Google Shape;310;p9"/>
          <p:cNvCxnSpPr/>
          <p:nvPr/>
        </p:nvCxnSpPr>
        <p:spPr>
          <a:xfrm flipH="1">
            <a:off x="8421500" y="-14117"/>
            <a:ext cx="9900" cy="5284500"/>
          </a:xfrm>
          <a:prstGeom prst="straightConnector1">
            <a:avLst/>
          </a:prstGeom>
          <a:noFill/>
          <a:ln w="9525" cap="flat" cmpd="sng">
            <a:solidFill>
              <a:schemeClr val="dk1"/>
            </a:solidFill>
            <a:prstDash val="solid"/>
            <a:round/>
            <a:headEnd type="none" w="med" len="med"/>
            <a:tailEnd type="none" w="med" len="med"/>
          </a:ln>
        </p:spPr>
      </p:cxnSp>
      <p:grpSp>
        <p:nvGrpSpPr>
          <p:cNvPr id="311" name="Google Shape;311;p9"/>
          <p:cNvGrpSpPr/>
          <p:nvPr/>
        </p:nvGrpSpPr>
        <p:grpSpPr>
          <a:xfrm>
            <a:off x="8593197" y="3429049"/>
            <a:ext cx="734743" cy="1714543"/>
            <a:chOff x="8494900" y="2681100"/>
            <a:chExt cx="1025175" cy="2392275"/>
          </a:xfrm>
        </p:grpSpPr>
        <p:sp>
          <p:nvSpPr>
            <p:cNvPr id="312" name="Google Shape;312;p9"/>
            <p:cNvSpPr/>
            <p:nvPr/>
          </p:nvSpPr>
          <p:spPr>
            <a:xfrm>
              <a:off x="8494900" y="268110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9"/>
            <p:cNvSpPr/>
            <p:nvPr/>
          </p:nvSpPr>
          <p:spPr>
            <a:xfrm>
              <a:off x="8836675" y="268110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4;p9"/>
            <p:cNvSpPr/>
            <p:nvPr/>
          </p:nvSpPr>
          <p:spPr>
            <a:xfrm>
              <a:off x="8494900" y="302287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 name="Google Shape;315;p9"/>
            <p:cNvSpPr/>
            <p:nvPr/>
          </p:nvSpPr>
          <p:spPr>
            <a:xfrm>
              <a:off x="8836675" y="302287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9"/>
            <p:cNvSpPr/>
            <p:nvPr/>
          </p:nvSpPr>
          <p:spPr>
            <a:xfrm>
              <a:off x="8494900" y="336465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7;p9"/>
            <p:cNvSpPr/>
            <p:nvPr/>
          </p:nvSpPr>
          <p:spPr>
            <a:xfrm>
              <a:off x="8836675" y="336465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9"/>
            <p:cNvSpPr/>
            <p:nvPr/>
          </p:nvSpPr>
          <p:spPr>
            <a:xfrm>
              <a:off x="8494900" y="370642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9"/>
            <p:cNvSpPr/>
            <p:nvPr/>
          </p:nvSpPr>
          <p:spPr>
            <a:xfrm>
              <a:off x="8836675" y="370642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9"/>
            <p:cNvSpPr/>
            <p:nvPr/>
          </p:nvSpPr>
          <p:spPr>
            <a:xfrm>
              <a:off x="9178375" y="268110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9"/>
            <p:cNvSpPr/>
            <p:nvPr/>
          </p:nvSpPr>
          <p:spPr>
            <a:xfrm>
              <a:off x="9178375" y="302287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322;p9"/>
            <p:cNvSpPr/>
            <p:nvPr/>
          </p:nvSpPr>
          <p:spPr>
            <a:xfrm>
              <a:off x="9178375" y="336465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9"/>
            <p:cNvSpPr/>
            <p:nvPr/>
          </p:nvSpPr>
          <p:spPr>
            <a:xfrm>
              <a:off x="9178375" y="370642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9"/>
            <p:cNvSpPr/>
            <p:nvPr/>
          </p:nvSpPr>
          <p:spPr>
            <a:xfrm>
              <a:off x="8494900" y="404812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9"/>
            <p:cNvSpPr/>
            <p:nvPr/>
          </p:nvSpPr>
          <p:spPr>
            <a:xfrm>
              <a:off x="8836675" y="404812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9"/>
            <p:cNvSpPr/>
            <p:nvPr/>
          </p:nvSpPr>
          <p:spPr>
            <a:xfrm>
              <a:off x="8494900" y="438990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9"/>
            <p:cNvSpPr/>
            <p:nvPr/>
          </p:nvSpPr>
          <p:spPr>
            <a:xfrm>
              <a:off x="8836675" y="438990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9"/>
            <p:cNvSpPr/>
            <p:nvPr/>
          </p:nvSpPr>
          <p:spPr>
            <a:xfrm>
              <a:off x="8494900" y="473167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9"/>
            <p:cNvSpPr/>
            <p:nvPr/>
          </p:nvSpPr>
          <p:spPr>
            <a:xfrm>
              <a:off x="8836675" y="473167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9"/>
            <p:cNvSpPr/>
            <p:nvPr/>
          </p:nvSpPr>
          <p:spPr>
            <a:xfrm>
              <a:off x="9178375" y="404812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9"/>
            <p:cNvSpPr/>
            <p:nvPr/>
          </p:nvSpPr>
          <p:spPr>
            <a:xfrm>
              <a:off x="9178375" y="438990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9"/>
            <p:cNvSpPr/>
            <p:nvPr/>
          </p:nvSpPr>
          <p:spPr>
            <a:xfrm>
              <a:off x="9178375" y="473167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3" name="Google Shape;333;p9"/>
          <p:cNvGrpSpPr/>
          <p:nvPr/>
        </p:nvGrpSpPr>
        <p:grpSpPr>
          <a:xfrm rot="5400000">
            <a:off x="-1379550" y="2941238"/>
            <a:ext cx="3584400" cy="820200"/>
            <a:chOff x="3485450" y="0"/>
            <a:chExt cx="3584400" cy="820200"/>
          </a:xfrm>
        </p:grpSpPr>
        <p:grpSp>
          <p:nvGrpSpPr>
            <p:cNvPr id="334" name="Google Shape;334;p9"/>
            <p:cNvGrpSpPr/>
            <p:nvPr/>
          </p:nvGrpSpPr>
          <p:grpSpPr>
            <a:xfrm>
              <a:off x="3485450" y="0"/>
              <a:ext cx="3584400" cy="820200"/>
              <a:chOff x="2906900" y="162275"/>
              <a:chExt cx="3584400" cy="820200"/>
            </a:xfrm>
          </p:grpSpPr>
          <p:cxnSp>
            <p:nvCxnSpPr>
              <p:cNvPr id="335" name="Google Shape;335;p9"/>
              <p:cNvCxnSpPr/>
              <p:nvPr/>
            </p:nvCxnSpPr>
            <p:spPr>
              <a:xfrm>
                <a:off x="2906900" y="437375"/>
                <a:ext cx="3584400" cy="0"/>
              </a:xfrm>
              <a:prstGeom prst="straightConnector1">
                <a:avLst/>
              </a:prstGeom>
              <a:noFill/>
              <a:ln w="9525" cap="flat" cmpd="sng">
                <a:solidFill>
                  <a:schemeClr val="dk1"/>
                </a:solidFill>
                <a:prstDash val="solid"/>
                <a:round/>
                <a:headEnd type="none" w="med" len="med"/>
                <a:tailEnd type="none" w="med" len="med"/>
              </a:ln>
            </p:spPr>
          </p:cxnSp>
          <p:cxnSp>
            <p:nvCxnSpPr>
              <p:cNvPr id="336" name="Google Shape;336;p9"/>
              <p:cNvCxnSpPr/>
              <p:nvPr/>
            </p:nvCxnSpPr>
            <p:spPr>
              <a:xfrm>
                <a:off x="2906900" y="712475"/>
                <a:ext cx="3584400" cy="0"/>
              </a:xfrm>
              <a:prstGeom prst="straightConnector1">
                <a:avLst/>
              </a:prstGeom>
              <a:noFill/>
              <a:ln w="9525" cap="flat" cmpd="sng">
                <a:solidFill>
                  <a:schemeClr val="dk1"/>
                </a:solidFill>
                <a:prstDash val="solid"/>
                <a:round/>
                <a:headEnd type="none" w="med" len="med"/>
                <a:tailEnd type="none" w="med" len="med"/>
              </a:ln>
            </p:spPr>
          </p:cxnSp>
          <p:cxnSp>
            <p:nvCxnSpPr>
              <p:cNvPr id="337" name="Google Shape;337;p9"/>
              <p:cNvCxnSpPr/>
              <p:nvPr/>
            </p:nvCxnSpPr>
            <p:spPr>
              <a:xfrm>
                <a:off x="3182000"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338" name="Google Shape;338;p9"/>
              <p:cNvCxnSpPr/>
              <p:nvPr/>
            </p:nvCxnSpPr>
            <p:spPr>
              <a:xfrm>
                <a:off x="3457100"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339" name="Google Shape;339;p9"/>
              <p:cNvCxnSpPr/>
              <p:nvPr/>
            </p:nvCxnSpPr>
            <p:spPr>
              <a:xfrm>
                <a:off x="3732200"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9"/>
              <p:cNvCxnSpPr/>
              <p:nvPr/>
            </p:nvCxnSpPr>
            <p:spPr>
              <a:xfrm>
                <a:off x="4011150"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341" name="Google Shape;341;p9"/>
              <p:cNvCxnSpPr/>
              <p:nvPr/>
            </p:nvCxnSpPr>
            <p:spPr>
              <a:xfrm>
                <a:off x="4286250"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342" name="Google Shape;342;p9"/>
              <p:cNvCxnSpPr/>
              <p:nvPr/>
            </p:nvCxnSpPr>
            <p:spPr>
              <a:xfrm>
                <a:off x="4561350"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343" name="Google Shape;343;p9"/>
              <p:cNvCxnSpPr/>
              <p:nvPr/>
            </p:nvCxnSpPr>
            <p:spPr>
              <a:xfrm>
                <a:off x="4836450"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344" name="Google Shape;344;p9"/>
              <p:cNvCxnSpPr/>
              <p:nvPr/>
            </p:nvCxnSpPr>
            <p:spPr>
              <a:xfrm>
                <a:off x="5115400"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345" name="Google Shape;345;p9"/>
              <p:cNvCxnSpPr/>
              <p:nvPr/>
            </p:nvCxnSpPr>
            <p:spPr>
              <a:xfrm>
                <a:off x="5390500"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346" name="Google Shape;346;p9"/>
              <p:cNvCxnSpPr/>
              <p:nvPr/>
            </p:nvCxnSpPr>
            <p:spPr>
              <a:xfrm>
                <a:off x="5662275"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347" name="Google Shape;347;p9"/>
              <p:cNvCxnSpPr/>
              <p:nvPr/>
            </p:nvCxnSpPr>
            <p:spPr>
              <a:xfrm>
                <a:off x="5937375"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348" name="Google Shape;348;p9"/>
              <p:cNvCxnSpPr/>
              <p:nvPr/>
            </p:nvCxnSpPr>
            <p:spPr>
              <a:xfrm>
                <a:off x="6212475" y="162275"/>
                <a:ext cx="0" cy="820200"/>
              </a:xfrm>
              <a:prstGeom prst="straightConnector1">
                <a:avLst/>
              </a:prstGeom>
              <a:noFill/>
              <a:ln w="9525" cap="flat" cmpd="sng">
                <a:solidFill>
                  <a:schemeClr val="dk1"/>
                </a:solidFill>
                <a:prstDash val="solid"/>
                <a:round/>
                <a:headEnd type="none" w="med" len="med"/>
                <a:tailEnd type="none" w="med" len="med"/>
              </a:ln>
            </p:spPr>
          </p:cxnSp>
        </p:grpSp>
        <p:sp>
          <p:nvSpPr>
            <p:cNvPr id="349" name="Google Shape;349;p9"/>
            <p:cNvSpPr/>
            <p:nvPr/>
          </p:nvSpPr>
          <p:spPr>
            <a:xfrm>
              <a:off x="3485450" y="0"/>
              <a:ext cx="3584400" cy="82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4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45"/>
        <p:cNvGrpSpPr/>
        <p:nvPr/>
      </p:nvGrpSpPr>
      <p:grpSpPr>
        <a:xfrm>
          <a:off x="0" y="0"/>
          <a:ext cx="0" cy="0"/>
          <a:chOff x="0" y="0"/>
          <a:chExt cx="0" cy="0"/>
        </a:xfrm>
      </p:grpSpPr>
      <p:sp>
        <p:nvSpPr>
          <p:cNvPr id="446" name="Google Shape;446;p13"/>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447" name="Google Shape;447;p13"/>
          <p:cNvSpPr txBox="1">
            <a:spLocks noGrp="1"/>
          </p:cNvSpPr>
          <p:nvPr>
            <p:ph type="subTitle" idx="1"/>
          </p:nvPr>
        </p:nvSpPr>
        <p:spPr>
          <a:xfrm>
            <a:off x="1961951" y="2114125"/>
            <a:ext cx="2398500" cy="5289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8" name="Google Shape;448;p13"/>
          <p:cNvSpPr txBox="1">
            <a:spLocks noGrp="1"/>
          </p:cNvSpPr>
          <p:nvPr>
            <p:ph type="title" idx="2" hasCustomPrompt="1"/>
          </p:nvPr>
        </p:nvSpPr>
        <p:spPr>
          <a:xfrm>
            <a:off x="1055611" y="1486800"/>
            <a:ext cx="906300" cy="52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000" b="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449" name="Google Shape;449;p13"/>
          <p:cNvSpPr txBox="1">
            <a:spLocks noGrp="1"/>
          </p:cNvSpPr>
          <p:nvPr>
            <p:ph type="subTitle" idx="3"/>
          </p:nvPr>
        </p:nvSpPr>
        <p:spPr>
          <a:xfrm>
            <a:off x="5714451" y="2114125"/>
            <a:ext cx="2398500" cy="528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50" name="Google Shape;450;p13"/>
          <p:cNvSpPr txBox="1">
            <a:spLocks noGrp="1"/>
          </p:cNvSpPr>
          <p:nvPr>
            <p:ph type="title" idx="4" hasCustomPrompt="1"/>
          </p:nvPr>
        </p:nvSpPr>
        <p:spPr>
          <a:xfrm>
            <a:off x="4808282" y="1486800"/>
            <a:ext cx="906300" cy="52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000" b="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451" name="Google Shape;451;p13"/>
          <p:cNvSpPr txBox="1">
            <a:spLocks noGrp="1"/>
          </p:cNvSpPr>
          <p:nvPr>
            <p:ph type="subTitle" idx="5"/>
          </p:nvPr>
        </p:nvSpPr>
        <p:spPr>
          <a:xfrm>
            <a:off x="1961974" y="3800400"/>
            <a:ext cx="2398500" cy="528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52" name="Google Shape;452;p13"/>
          <p:cNvSpPr txBox="1">
            <a:spLocks noGrp="1"/>
          </p:cNvSpPr>
          <p:nvPr>
            <p:ph type="title" idx="6" hasCustomPrompt="1"/>
          </p:nvPr>
        </p:nvSpPr>
        <p:spPr>
          <a:xfrm>
            <a:off x="1055621" y="3173075"/>
            <a:ext cx="906300" cy="52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000" b="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453" name="Google Shape;453;p13"/>
          <p:cNvSpPr txBox="1">
            <a:spLocks noGrp="1"/>
          </p:cNvSpPr>
          <p:nvPr>
            <p:ph type="subTitle" idx="7"/>
          </p:nvPr>
        </p:nvSpPr>
        <p:spPr>
          <a:xfrm>
            <a:off x="5714475" y="3800400"/>
            <a:ext cx="2398500" cy="528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54" name="Google Shape;454;p13"/>
          <p:cNvSpPr txBox="1">
            <a:spLocks noGrp="1"/>
          </p:cNvSpPr>
          <p:nvPr>
            <p:ph type="title" idx="8" hasCustomPrompt="1"/>
          </p:nvPr>
        </p:nvSpPr>
        <p:spPr>
          <a:xfrm>
            <a:off x="4808292" y="3173075"/>
            <a:ext cx="906300" cy="52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000" b="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455" name="Google Shape;455;p13"/>
          <p:cNvSpPr txBox="1">
            <a:spLocks noGrp="1"/>
          </p:cNvSpPr>
          <p:nvPr>
            <p:ph type="subTitle" idx="9"/>
          </p:nvPr>
        </p:nvSpPr>
        <p:spPr>
          <a:xfrm>
            <a:off x="1961974" y="1486800"/>
            <a:ext cx="2398500" cy="7407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Kanit"/>
              <a:buNone/>
              <a:defRPr sz="2200" b="1">
                <a:latin typeface="Kanit"/>
                <a:ea typeface="Kanit"/>
                <a:cs typeface="Kanit"/>
                <a:sym typeface="Kanit"/>
              </a:defRPr>
            </a:lvl1pPr>
            <a:lvl2pPr lvl="1" algn="ctr" rtl="0">
              <a:spcBef>
                <a:spcPts val="0"/>
              </a:spcBef>
              <a:spcAft>
                <a:spcPts val="0"/>
              </a:spcAft>
              <a:buSzPts val="2200"/>
              <a:buFont typeface="Kanit"/>
              <a:buNone/>
              <a:defRPr sz="2200" b="1">
                <a:latin typeface="Kanit"/>
                <a:ea typeface="Kanit"/>
                <a:cs typeface="Kanit"/>
                <a:sym typeface="Kanit"/>
              </a:defRPr>
            </a:lvl2pPr>
            <a:lvl3pPr lvl="2" algn="ctr" rtl="0">
              <a:spcBef>
                <a:spcPts val="0"/>
              </a:spcBef>
              <a:spcAft>
                <a:spcPts val="0"/>
              </a:spcAft>
              <a:buSzPts val="2200"/>
              <a:buFont typeface="Kanit"/>
              <a:buNone/>
              <a:defRPr sz="2200" b="1">
                <a:latin typeface="Kanit"/>
                <a:ea typeface="Kanit"/>
                <a:cs typeface="Kanit"/>
                <a:sym typeface="Kanit"/>
              </a:defRPr>
            </a:lvl3pPr>
            <a:lvl4pPr lvl="3" algn="ctr" rtl="0">
              <a:spcBef>
                <a:spcPts val="0"/>
              </a:spcBef>
              <a:spcAft>
                <a:spcPts val="0"/>
              </a:spcAft>
              <a:buSzPts val="2200"/>
              <a:buFont typeface="Kanit"/>
              <a:buNone/>
              <a:defRPr sz="2200" b="1">
                <a:latin typeface="Kanit"/>
                <a:ea typeface="Kanit"/>
                <a:cs typeface="Kanit"/>
                <a:sym typeface="Kanit"/>
              </a:defRPr>
            </a:lvl4pPr>
            <a:lvl5pPr lvl="4" algn="ctr" rtl="0">
              <a:spcBef>
                <a:spcPts val="0"/>
              </a:spcBef>
              <a:spcAft>
                <a:spcPts val="0"/>
              </a:spcAft>
              <a:buSzPts val="2200"/>
              <a:buFont typeface="Kanit"/>
              <a:buNone/>
              <a:defRPr sz="2200" b="1">
                <a:latin typeface="Kanit"/>
                <a:ea typeface="Kanit"/>
                <a:cs typeface="Kanit"/>
                <a:sym typeface="Kanit"/>
              </a:defRPr>
            </a:lvl5pPr>
            <a:lvl6pPr lvl="5" algn="ctr" rtl="0">
              <a:spcBef>
                <a:spcPts val="0"/>
              </a:spcBef>
              <a:spcAft>
                <a:spcPts val="0"/>
              </a:spcAft>
              <a:buSzPts val="2200"/>
              <a:buFont typeface="Kanit"/>
              <a:buNone/>
              <a:defRPr sz="2200" b="1">
                <a:latin typeface="Kanit"/>
                <a:ea typeface="Kanit"/>
                <a:cs typeface="Kanit"/>
                <a:sym typeface="Kanit"/>
              </a:defRPr>
            </a:lvl6pPr>
            <a:lvl7pPr lvl="6" algn="ctr" rtl="0">
              <a:spcBef>
                <a:spcPts val="0"/>
              </a:spcBef>
              <a:spcAft>
                <a:spcPts val="0"/>
              </a:spcAft>
              <a:buSzPts val="2200"/>
              <a:buFont typeface="Kanit"/>
              <a:buNone/>
              <a:defRPr sz="2200" b="1">
                <a:latin typeface="Kanit"/>
                <a:ea typeface="Kanit"/>
                <a:cs typeface="Kanit"/>
                <a:sym typeface="Kanit"/>
              </a:defRPr>
            </a:lvl7pPr>
            <a:lvl8pPr lvl="7" algn="ctr" rtl="0">
              <a:spcBef>
                <a:spcPts val="0"/>
              </a:spcBef>
              <a:spcAft>
                <a:spcPts val="0"/>
              </a:spcAft>
              <a:buSzPts val="2200"/>
              <a:buFont typeface="Kanit"/>
              <a:buNone/>
              <a:defRPr sz="2200" b="1">
                <a:latin typeface="Kanit"/>
                <a:ea typeface="Kanit"/>
                <a:cs typeface="Kanit"/>
                <a:sym typeface="Kanit"/>
              </a:defRPr>
            </a:lvl8pPr>
            <a:lvl9pPr lvl="8" algn="ctr" rtl="0">
              <a:spcBef>
                <a:spcPts val="0"/>
              </a:spcBef>
              <a:spcAft>
                <a:spcPts val="0"/>
              </a:spcAft>
              <a:buSzPts val="2200"/>
              <a:buFont typeface="Kanit"/>
              <a:buNone/>
              <a:defRPr sz="2200" b="1">
                <a:latin typeface="Kanit"/>
                <a:ea typeface="Kanit"/>
                <a:cs typeface="Kanit"/>
                <a:sym typeface="Kanit"/>
              </a:defRPr>
            </a:lvl9pPr>
          </a:lstStyle>
          <a:p>
            <a:endParaRPr/>
          </a:p>
        </p:txBody>
      </p:sp>
      <p:sp>
        <p:nvSpPr>
          <p:cNvPr id="456" name="Google Shape;456;p13"/>
          <p:cNvSpPr txBox="1">
            <a:spLocks noGrp="1"/>
          </p:cNvSpPr>
          <p:nvPr>
            <p:ph type="subTitle" idx="13"/>
          </p:nvPr>
        </p:nvSpPr>
        <p:spPr>
          <a:xfrm>
            <a:off x="5714473" y="1486800"/>
            <a:ext cx="2398500" cy="7407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Kanit"/>
              <a:buNone/>
              <a:defRPr sz="2200" b="1">
                <a:latin typeface="Kanit"/>
                <a:ea typeface="Kanit"/>
                <a:cs typeface="Kanit"/>
                <a:sym typeface="Kanit"/>
              </a:defRPr>
            </a:lvl1pPr>
            <a:lvl2pPr lvl="1" algn="ctr" rtl="0">
              <a:spcBef>
                <a:spcPts val="0"/>
              </a:spcBef>
              <a:spcAft>
                <a:spcPts val="0"/>
              </a:spcAft>
              <a:buSzPts val="2200"/>
              <a:buFont typeface="Kanit"/>
              <a:buNone/>
              <a:defRPr sz="2200" b="1">
                <a:latin typeface="Kanit"/>
                <a:ea typeface="Kanit"/>
                <a:cs typeface="Kanit"/>
                <a:sym typeface="Kanit"/>
              </a:defRPr>
            </a:lvl2pPr>
            <a:lvl3pPr lvl="2" algn="ctr" rtl="0">
              <a:spcBef>
                <a:spcPts val="0"/>
              </a:spcBef>
              <a:spcAft>
                <a:spcPts val="0"/>
              </a:spcAft>
              <a:buSzPts val="2200"/>
              <a:buFont typeface="Kanit"/>
              <a:buNone/>
              <a:defRPr sz="2200" b="1">
                <a:latin typeface="Kanit"/>
                <a:ea typeface="Kanit"/>
                <a:cs typeface="Kanit"/>
                <a:sym typeface="Kanit"/>
              </a:defRPr>
            </a:lvl3pPr>
            <a:lvl4pPr lvl="3" algn="ctr" rtl="0">
              <a:spcBef>
                <a:spcPts val="0"/>
              </a:spcBef>
              <a:spcAft>
                <a:spcPts val="0"/>
              </a:spcAft>
              <a:buSzPts val="2200"/>
              <a:buFont typeface="Kanit"/>
              <a:buNone/>
              <a:defRPr sz="2200" b="1">
                <a:latin typeface="Kanit"/>
                <a:ea typeface="Kanit"/>
                <a:cs typeface="Kanit"/>
                <a:sym typeface="Kanit"/>
              </a:defRPr>
            </a:lvl4pPr>
            <a:lvl5pPr lvl="4" algn="ctr" rtl="0">
              <a:spcBef>
                <a:spcPts val="0"/>
              </a:spcBef>
              <a:spcAft>
                <a:spcPts val="0"/>
              </a:spcAft>
              <a:buSzPts val="2200"/>
              <a:buFont typeface="Kanit"/>
              <a:buNone/>
              <a:defRPr sz="2200" b="1">
                <a:latin typeface="Kanit"/>
                <a:ea typeface="Kanit"/>
                <a:cs typeface="Kanit"/>
                <a:sym typeface="Kanit"/>
              </a:defRPr>
            </a:lvl5pPr>
            <a:lvl6pPr lvl="5" algn="ctr" rtl="0">
              <a:spcBef>
                <a:spcPts val="0"/>
              </a:spcBef>
              <a:spcAft>
                <a:spcPts val="0"/>
              </a:spcAft>
              <a:buSzPts val="2200"/>
              <a:buFont typeface="Kanit"/>
              <a:buNone/>
              <a:defRPr sz="2200" b="1">
                <a:latin typeface="Kanit"/>
                <a:ea typeface="Kanit"/>
                <a:cs typeface="Kanit"/>
                <a:sym typeface="Kanit"/>
              </a:defRPr>
            </a:lvl6pPr>
            <a:lvl7pPr lvl="6" algn="ctr" rtl="0">
              <a:spcBef>
                <a:spcPts val="0"/>
              </a:spcBef>
              <a:spcAft>
                <a:spcPts val="0"/>
              </a:spcAft>
              <a:buSzPts val="2200"/>
              <a:buFont typeface="Kanit"/>
              <a:buNone/>
              <a:defRPr sz="2200" b="1">
                <a:latin typeface="Kanit"/>
                <a:ea typeface="Kanit"/>
                <a:cs typeface="Kanit"/>
                <a:sym typeface="Kanit"/>
              </a:defRPr>
            </a:lvl7pPr>
            <a:lvl8pPr lvl="7" algn="ctr" rtl="0">
              <a:spcBef>
                <a:spcPts val="0"/>
              </a:spcBef>
              <a:spcAft>
                <a:spcPts val="0"/>
              </a:spcAft>
              <a:buSzPts val="2200"/>
              <a:buFont typeface="Kanit"/>
              <a:buNone/>
              <a:defRPr sz="2200" b="1">
                <a:latin typeface="Kanit"/>
                <a:ea typeface="Kanit"/>
                <a:cs typeface="Kanit"/>
                <a:sym typeface="Kanit"/>
              </a:defRPr>
            </a:lvl8pPr>
            <a:lvl9pPr lvl="8" algn="ctr" rtl="0">
              <a:spcBef>
                <a:spcPts val="0"/>
              </a:spcBef>
              <a:spcAft>
                <a:spcPts val="0"/>
              </a:spcAft>
              <a:buSzPts val="2200"/>
              <a:buFont typeface="Kanit"/>
              <a:buNone/>
              <a:defRPr sz="2200" b="1">
                <a:latin typeface="Kanit"/>
                <a:ea typeface="Kanit"/>
                <a:cs typeface="Kanit"/>
                <a:sym typeface="Kanit"/>
              </a:defRPr>
            </a:lvl9pPr>
          </a:lstStyle>
          <a:p>
            <a:endParaRPr/>
          </a:p>
        </p:txBody>
      </p:sp>
      <p:sp>
        <p:nvSpPr>
          <p:cNvPr id="457" name="Google Shape;457;p13"/>
          <p:cNvSpPr txBox="1">
            <a:spLocks noGrp="1"/>
          </p:cNvSpPr>
          <p:nvPr>
            <p:ph type="subTitle" idx="14"/>
          </p:nvPr>
        </p:nvSpPr>
        <p:spPr>
          <a:xfrm>
            <a:off x="1961974" y="3172975"/>
            <a:ext cx="2398500" cy="7407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Kanit"/>
              <a:buNone/>
              <a:defRPr sz="2200" b="1">
                <a:latin typeface="Kanit"/>
                <a:ea typeface="Kanit"/>
                <a:cs typeface="Kanit"/>
                <a:sym typeface="Kanit"/>
              </a:defRPr>
            </a:lvl1pPr>
            <a:lvl2pPr lvl="1" algn="ctr" rtl="0">
              <a:spcBef>
                <a:spcPts val="0"/>
              </a:spcBef>
              <a:spcAft>
                <a:spcPts val="0"/>
              </a:spcAft>
              <a:buSzPts val="2200"/>
              <a:buFont typeface="Kanit"/>
              <a:buNone/>
              <a:defRPr sz="2200" b="1">
                <a:latin typeface="Kanit"/>
                <a:ea typeface="Kanit"/>
                <a:cs typeface="Kanit"/>
                <a:sym typeface="Kanit"/>
              </a:defRPr>
            </a:lvl2pPr>
            <a:lvl3pPr lvl="2" algn="ctr" rtl="0">
              <a:spcBef>
                <a:spcPts val="0"/>
              </a:spcBef>
              <a:spcAft>
                <a:spcPts val="0"/>
              </a:spcAft>
              <a:buSzPts val="2200"/>
              <a:buFont typeface="Kanit"/>
              <a:buNone/>
              <a:defRPr sz="2200" b="1">
                <a:latin typeface="Kanit"/>
                <a:ea typeface="Kanit"/>
                <a:cs typeface="Kanit"/>
                <a:sym typeface="Kanit"/>
              </a:defRPr>
            </a:lvl3pPr>
            <a:lvl4pPr lvl="3" algn="ctr" rtl="0">
              <a:spcBef>
                <a:spcPts val="0"/>
              </a:spcBef>
              <a:spcAft>
                <a:spcPts val="0"/>
              </a:spcAft>
              <a:buSzPts val="2200"/>
              <a:buFont typeface="Kanit"/>
              <a:buNone/>
              <a:defRPr sz="2200" b="1">
                <a:latin typeface="Kanit"/>
                <a:ea typeface="Kanit"/>
                <a:cs typeface="Kanit"/>
                <a:sym typeface="Kanit"/>
              </a:defRPr>
            </a:lvl4pPr>
            <a:lvl5pPr lvl="4" algn="ctr" rtl="0">
              <a:spcBef>
                <a:spcPts val="0"/>
              </a:spcBef>
              <a:spcAft>
                <a:spcPts val="0"/>
              </a:spcAft>
              <a:buSzPts val="2200"/>
              <a:buFont typeface="Kanit"/>
              <a:buNone/>
              <a:defRPr sz="2200" b="1">
                <a:latin typeface="Kanit"/>
                <a:ea typeface="Kanit"/>
                <a:cs typeface="Kanit"/>
                <a:sym typeface="Kanit"/>
              </a:defRPr>
            </a:lvl5pPr>
            <a:lvl6pPr lvl="5" algn="ctr" rtl="0">
              <a:spcBef>
                <a:spcPts val="0"/>
              </a:spcBef>
              <a:spcAft>
                <a:spcPts val="0"/>
              </a:spcAft>
              <a:buSzPts val="2200"/>
              <a:buFont typeface="Kanit"/>
              <a:buNone/>
              <a:defRPr sz="2200" b="1">
                <a:latin typeface="Kanit"/>
                <a:ea typeface="Kanit"/>
                <a:cs typeface="Kanit"/>
                <a:sym typeface="Kanit"/>
              </a:defRPr>
            </a:lvl6pPr>
            <a:lvl7pPr lvl="6" algn="ctr" rtl="0">
              <a:spcBef>
                <a:spcPts val="0"/>
              </a:spcBef>
              <a:spcAft>
                <a:spcPts val="0"/>
              </a:spcAft>
              <a:buSzPts val="2200"/>
              <a:buFont typeface="Kanit"/>
              <a:buNone/>
              <a:defRPr sz="2200" b="1">
                <a:latin typeface="Kanit"/>
                <a:ea typeface="Kanit"/>
                <a:cs typeface="Kanit"/>
                <a:sym typeface="Kanit"/>
              </a:defRPr>
            </a:lvl7pPr>
            <a:lvl8pPr lvl="7" algn="ctr" rtl="0">
              <a:spcBef>
                <a:spcPts val="0"/>
              </a:spcBef>
              <a:spcAft>
                <a:spcPts val="0"/>
              </a:spcAft>
              <a:buSzPts val="2200"/>
              <a:buFont typeface="Kanit"/>
              <a:buNone/>
              <a:defRPr sz="2200" b="1">
                <a:latin typeface="Kanit"/>
                <a:ea typeface="Kanit"/>
                <a:cs typeface="Kanit"/>
                <a:sym typeface="Kanit"/>
              </a:defRPr>
            </a:lvl8pPr>
            <a:lvl9pPr lvl="8" algn="ctr" rtl="0">
              <a:spcBef>
                <a:spcPts val="0"/>
              </a:spcBef>
              <a:spcAft>
                <a:spcPts val="0"/>
              </a:spcAft>
              <a:buSzPts val="2200"/>
              <a:buFont typeface="Kanit"/>
              <a:buNone/>
              <a:defRPr sz="2200" b="1">
                <a:latin typeface="Kanit"/>
                <a:ea typeface="Kanit"/>
                <a:cs typeface="Kanit"/>
                <a:sym typeface="Kanit"/>
              </a:defRPr>
            </a:lvl9pPr>
          </a:lstStyle>
          <a:p>
            <a:endParaRPr/>
          </a:p>
        </p:txBody>
      </p:sp>
      <p:sp>
        <p:nvSpPr>
          <p:cNvPr id="458" name="Google Shape;458;p13"/>
          <p:cNvSpPr txBox="1">
            <a:spLocks noGrp="1"/>
          </p:cNvSpPr>
          <p:nvPr>
            <p:ph type="subTitle" idx="15"/>
          </p:nvPr>
        </p:nvSpPr>
        <p:spPr>
          <a:xfrm>
            <a:off x="5714473" y="3172975"/>
            <a:ext cx="2398500" cy="7407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Kanit"/>
              <a:buNone/>
              <a:defRPr sz="2200" b="1">
                <a:latin typeface="Kanit"/>
                <a:ea typeface="Kanit"/>
                <a:cs typeface="Kanit"/>
                <a:sym typeface="Kanit"/>
              </a:defRPr>
            </a:lvl1pPr>
            <a:lvl2pPr lvl="1" algn="ctr" rtl="0">
              <a:spcBef>
                <a:spcPts val="0"/>
              </a:spcBef>
              <a:spcAft>
                <a:spcPts val="0"/>
              </a:spcAft>
              <a:buSzPts val="2200"/>
              <a:buFont typeface="Kanit"/>
              <a:buNone/>
              <a:defRPr sz="2200" b="1">
                <a:latin typeface="Kanit"/>
                <a:ea typeface="Kanit"/>
                <a:cs typeface="Kanit"/>
                <a:sym typeface="Kanit"/>
              </a:defRPr>
            </a:lvl2pPr>
            <a:lvl3pPr lvl="2" algn="ctr" rtl="0">
              <a:spcBef>
                <a:spcPts val="0"/>
              </a:spcBef>
              <a:spcAft>
                <a:spcPts val="0"/>
              </a:spcAft>
              <a:buSzPts val="2200"/>
              <a:buFont typeface="Kanit"/>
              <a:buNone/>
              <a:defRPr sz="2200" b="1">
                <a:latin typeface="Kanit"/>
                <a:ea typeface="Kanit"/>
                <a:cs typeface="Kanit"/>
                <a:sym typeface="Kanit"/>
              </a:defRPr>
            </a:lvl3pPr>
            <a:lvl4pPr lvl="3" algn="ctr" rtl="0">
              <a:spcBef>
                <a:spcPts val="0"/>
              </a:spcBef>
              <a:spcAft>
                <a:spcPts val="0"/>
              </a:spcAft>
              <a:buSzPts val="2200"/>
              <a:buFont typeface="Kanit"/>
              <a:buNone/>
              <a:defRPr sz="2200" b="1">
                <a:latin typeface="Kanit"/>
                <a:ea typeface="Kanit"/>
                <a:cs typeface="Kanit"/>
                <a:sym typeface="Kanit"/>
              </a:defRPr>
            </a:lvl4pPr>
            <a:lvl5pPr lvl="4" algn="ctr" rtl="0">
              <a:spcBef>
                <a:spcPts val="0"/>
              </a:spcBef>
              <a:spcAft>
                <a:spcPts val="0"/>
              </a:spcAft>
              <a:buSzPts val="2200"/>
              <a:buFont typeface="Kanit"/>
              <a:buNone/>
              <a:defRPr sz="2200" b="1">
                <a:latin typeface="Kanit"/>
                <a:ea typeface="Kanit"/>
                <a:cs typeface="Kanit"/>
                <a:sym typeface="Kanit"/>
              </a:defRPr>
            </a:lvl5pPr>
            <a:lvl6pPr lvl="5" algn="ctr" rtl="0">
              <a:spcBef>
                <a:spcPts val="0"/>
              </a:spcBef>
              <a:spcAft>
                <a:spcPts val="0"/>
              </a:spcAft>
              <a:buSzPts val="2200"/>
              <a:buFont typeface="Kanit"/>
              <a:buNone/>
              <a:defRPr sz="2200" b="1">
                <a:latin typeface="Kanit"/>
                <a:ea typeface="Kanit"/>
                <a:cs typeface="Kanit"/>
                <a:sym typeface="Kanit"/>
              </a:defRPr>
            </a:lvl6pPr>
            <a:lvl7pPr lvl="6" algn="ctr" rtl="0">
              <a:spcBef>
                <a:spcPts val="0"/>
              </a:spcBef>
              <a:spcAft>
                <a:spcPts val="0"/>
              </a:spcAft>
              <a:buSzPts val="2200"/>
              <a:buFont typeface="Kanit"/>
              <a:buNone/>
              <a:defRPr sz="2200" b="1">
                <a:latin typeface="Kanit"/>
                <a:ea typeface="Kanit"/>
                <a:cs typeface="Kanit"/>
                <a:sym typeface="Kanit"/>
              </a:defRPr>
            </a:lvl7pPr>
            <a:lvl8pPr lvl="7" algn="ctr" rtl="0">
              <a:spcBef>
                <a:spcPts val="0"/>
              </a:spcBef>
              <a:spcAft>
                <a:spcPts val="0"/>
              </a:spcAft>
              <a:buSzPts val="2200"/>
              <a:buFont typeface="Kanit"/>
              <a:buNone/>
              <a:defRPr sz="2200" b="1">
                <a:latin typeface="Kanit"/>
                <a:ea typeface="Kanit"/>
                <a:cs typeface="Kanit"/>
                <a:sym typeface="Kanit"/>
              </a:defRPr>
            </a:lvl8pPr>
            <a:lvl9pPr lvl="8" algn="ctr" rtl="0">
              <a:spcBef>
                <a:spcPts val="0"/>
              </a:spcBef>
              <a:spcAft>
                <a:spcPts val="0"/>
              </a:spcAft>
              <a:buSzPts val="2200"/>
              <a:buFont typeface="Kanit"/>
              <a:buNone/>
              <a:defRPr sz="2200" b="1">
                <a:latin typeface="Kanit"/>
                <a:ea typeface="Kanit"/>
                <a:cs typeface="Kanit"/>
                <a:sym typeface="Kanit"/>
              </a:defRPr>
            </a:lvl9pPr>
          </a:lstStyle>
          <a:p>
            <a:endParaRPr/>
          </a:p>
        </p:txBody>
      </p:sp>
      <p:grpSp>
        <p:nvGrpSpPr>
          <p:cNvPr id="459" name="Google Shape;459;p13"/>
          <p:cNvGrpSpPr/>
          <p:nvPr/>
        </p:nvGrpSpPr>
        <p:grpSpPr>
          <a:xfrm>
            <a:off x="-226228" y="3443174"/>
            <a:ext cx="734743" cy="1714543"/>
            <a:chOff x="8494900" y="2681100"/>
            <a:chExt cx="1025175" cy="2392275"/>
          </a:xfrm>
        </p:grpSpPr>
        <p:sp>
          <p:nvSpPr>
            <p:cNvPr id="460" name="Google Shape;460;p13"/>
            <p:cNvSpPr/>
            <p:nvPr/>
          </p:nvSpPr>
          <p:spPr>
            <a:xfrm>
              <a:off x="8494900" y="268110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13"/>
            <p:cNvSpPr/>
            <p:nvPr/>
          </p:nvSpPr>
          <p:spPr>
            <a:xfrm>
              <a:off x="8836675" y="268110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 name="Google Shape;462;p13"/>
            <p:cNvSpPr/>
            <p:nvPr/>
          </p:nvSpPr>
          <p:spPr>
            <a:xfrm>
              <a:off x="8494900" y="302287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 name="Google Shape;463;p13"/>
            <p:cNvSpPr/>
            <p:nvPr/>
          </p:nvSpPr>
          <p:spPr>
            <a:xfrm>
              <a:off x="8836675" y="302287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13"/>
            <p:cNvSpPr/>
            <p:nvPr/>
          </p:nvSpPr>
          <p:spPr>
            <a:xfrm>
              <a:off x="8494900" y="336465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13"/>
            <p:cNvSpPr/>
            <p:nvPr/>
          </p:nvSpPr>
          <p:spPr>
            <a:xfrm>
              <a:off x="8836675" y="336465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466;p13"/>
            <p:cNvSpPr/>
            <p:nvPr/>
          </p:nvSpPr>
          <p:spPr>
            <a:xfrm>
              <a:off x="8494900" y="370642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13"/>
            <p:cNvSpPr/>
            <p:nvPr/>
          </p:nvSpPr>
          <p:spPr>
            <a:xfrm>
              <a:off x="8836675" y="370642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13"/>
            <p:cNvSpPr/>
            <p:nvPr/>
          </p:nvSpPr>
          <p:spPr>
            <a:xfrm>
              <a:off x="9178375" y="268110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13"/>
            <p:cNvSpPr/>
            <p:nvPr/>
          </p:nvSpPr>
          <p:spPr>
            <a:xfrm>
              <a:off x="9178375" y="302287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 name="Google Shape;470;p13"/>
            <p:cNvSpPr/>
            <p:nvPr/>
          </p:nvSpPr>
          <p:spPr>
            <a:xfrm>
              <a:off x="9178375" y="336465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 name="Google Shape;471;p13"/>
            <p:cNvSpPr/>
            <p:nvPr/>
          </p:nvSpPr>
          <p:spPr>
            <a:xfrm>
              <a:off x="9178375" y="370642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13"/>
            <p:cNvSpPr/>
            <p:nvPr/>
          </p:nvSpPr>
          <p:spPr>
            <a:xfrm>
              <a:off x="8494900" y="404812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13"/>
            <p:cNvSpPr/>
            <p:nvPr/>
          </p:nvSpPr>
          <p:spPr>
            <a:xfrm>
              <a:off x="8836675" y="404812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13"/>
            <p:cNvSpPr/>
            <p:nvPr/>
          </p:nvSpPr>
          <p:spPr>
            <a:xfrm>
              <a:off x="8494900" y="438990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13"/>
            <p:cNvSpPr/>
            <p:nvPr/>
          </p:nvSpPr>
          <p:spPr>
            <a:xfrm>
              <a:off x="8836675" y="438990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13"/>
            <p:cNvSpPr/>
            <p:nvPr/>
          </p:nvSpPr>
          <p:spPr>
            <a:xfrm>
              <a:off x="8494900" y="473167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13"/>
            <p:cNvSpPr/>
            <p:nvPr/>
          </p:nvSpPr>
          <p:spPr>
            <a:xfrm>
              <a:off x="8836675" y="473167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13"/>
            <p:cNvSpPr/>
            <p:nvPr/>
          </p:nvSpPr>
          <p:spPr>
            <a:xfrm>
              <a:off x="9178375" y="404812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13"/>
            <p:cNvSpPr/>
            <p:nvPr/>
          </p:nvSpPr>
          <p:spPr>
            <a:xfrm>
              <a:off x="9178375" y="438990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13"/>
            <p:cNvSpPr/>
            <p:nvPr/>
          </p:nvSpPr>
          <p:spPr>
            <a:xfrm>
              <a:off x="9178375" y="473167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1" name="Google Shape;481;p13"/>
          <p:cNvGrpSpPr/>
          <p:nvPr/>
        </p:nvGrpSpPr>
        <p:grpSpPr>
          <a:xfrm>
            <a:off x="7494025" y="-12"/>
            <a:ext cx="1428888" cy="743213"/>
            <a:chOff x="6336875" y="4159288"/>
            <a:chExt cx="1428888" cy="743213"/>
          </a:xfrm>
        </p:grpSpPr>
        <p:sp>
          <p:nvSpPr>
            <p:cNvPr id="482" name="Google Shape;482;p13"/>
            <p:cNvSpPr/>
            <p:nvPr/>
          </p:nvSpPr>
          <p:spPr>
            <a:xfrm>
              <a:off x="6694025" y="4545200"/>
              <a:ext cx="357300" cy="357300"/>
            </a:xfrm>
            <a:prstGeom prst="mathPlus">
              <a:avLst>
                <a:gd name="adj1"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13"/>
            <p:cNvSpPr/>
            <p:nvPr/>
          </p:nvSpPr>
          <p:spPr>
            <a:xfrm>
              <a:off x="7051175" y="4545200"/>
              <a:ext cx="357300" cy="357300"/>
            </a:xfrm>
            <a:prstGeom prst="mathPlus">
              <a:avLst>
                <a:gd name="adj1"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13"/>
            <p:cNvSpPr/>
            <p:nvPr/>
          </p:nvSpPr>
          <p:spPr>
            <a:xfrm>
              <a:off x="6336875" y="4545200"/>
              <a:ext cx="357300" cy="357300"/>
            </a:xfrm>
            <a:prstGeom prst="mathPlus">
              <a:avLst>
                <a:gd name="adj1"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13"/>
            <p:cNvSpPr/>
            <p:nvPr/>
          </p:nvSpPr>
          <p:spPr>
            <a:xfrm>
              <a:off x="7408463" y="4545200"/>
              <a:ext cx="357300" cy="357300"/>
            </a:xfrm>
            <a:prstGeom prst="mathPlus">
              <a:avLst>
                <a:gd name="adj1"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13"/>
            <p:cNvSpPr/>
            <p:nvPr/>
          </p:nvSpPr>
          <p:spPr>
            <a:xfrm>
              <a:off x="7051175" y="4159288"/>
              <a:ext cx="357300" cy="357300"/>
            </a:xfrm>
            <a:prstGeom prst="mathPlus">
              <a:avLst>
                <a:gd name="adj1"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13"/>
            <p:cNvSpPr/>
            <p:nvPr/>
          </p:nvSpPr>
          <p:spPr>
            <a:xfrm>
              <a:off x="7408463" y="4159288"/>
              <a:ext cx="357300" cy="357300"/>
            </a:xfrm>
            <a:prstGeom prst="mathPlus">
              <a:avLst>
                <a:gd name="adj1"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88" name="Google Shape;488;p13"/>
          <p:cNvSpPr/>
          <p:nvPr/>
        </p:nvSpPr>
        <p:spPr>
          <a:xfrm>
            <a:off x="6197900" y="-780475"/>
            <a:ext cx="1995300" cy="1995300"/>
          </a:xfrm>
          <a:prstGeom prst="ellipse">
            <a:avLst/>
          </a:prstGeom>
          <a:gradFill>
            <a:gsLst>
              <a:gs pos="0">
                <a:schemeClr val="dk2"/>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13"/>
          <p:cNvSpPr/>
          <p:nvPr/>
        </p:nvSpPr>
        <p:spPr>
          <a:xfrm>
            <a:off x="1121500" y="4169825"/>
            <a:ext cx="8022300" cy="973800"/>
          </a:xfrm>
          <a:prstGeom prst="rect">
            <a:avLst/>
          </a:prstGeom>
          <a:gradFill>
            <a:gsLst>
              <a:gs pos="0">
                <a:srgbClr val="FFFFFF">
                  <a:alpha val="0"/>
                </a:srgbClr>
              </a:gs>
              <a:gs pos="67000">
                <a:srgbClr val="FFA88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490" name="Google Shape;490;p13"/>
          <p:cNvCxnSpPr/>
          <p:nvPr/>
        </p:nvCxnSpPr>
        <p:spPr>
          <a:xfrm flipH="1">
            <a:off x="712400" y="-14103"/>
            <a:ext cx="9900" cy="52845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2_1">
    <p:spTree>
      <p:nvGrpSpPr>
        <p:cNvPr id="1" name="Shape 142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2_1_1">
    <p:spTree>
      <p:nvGrpSpPr>
        <p:cNvPr id="1" name="Shape 1426"/>
        <p:cNvGrpSpPr/>
        <p:nvPr/>
      </p:nvGrpSpPr>
      <p:grpSpPr>
        <a:xfrm>
          <a:off x="0" y="0"/>
          <a:ext cx="0" cy="0"/>
          <a:chOff x="0" y="0"/>
          <a:chExt cx="0" cy="0"/>
        </a:xfrm>
      </p:grpSpPr>
      <p:grpSp>
        <p:nvGrpSpPr>
          <p:cNvPr id="1427" name="Google Shape;1427;p35"/>
          <p:cNvGrpSpPr/>
          <p:nvPr/>
        </p:nvGrpSpPr>
        <p:grpSpPr>
          <a:xfrm>
            <a:off x="4437838" y="0"/>
            <a:ext cx="3584400" cy="820200"/>
            <a:chOff x="3485450" y="0"/>
            <a:chExt cx="3584400" cy="820200"/>
          </a:xfrm>
        </p:grpSpPr>
        <p:grpSp>
          <p:nvGrpSpPr>
            <p:cNvPr id="1428" name="Google Shape;1428;p35"/>
            <p:cNvGrpSpPr/>
            <p:nvPr/>
          </p:nvGrpSpPr>
          <p:grpSpPr>
            <a:xfrm>
              <a:off x="3485450" y="0"/>
              <a:ext cx="3584400" cy="820200"/>
              <a:chOff x="2906900" y="162275"/>
              <a:chExt cx="3584400" cy="820200"/>
            </a:xfrm>
          </p:grpSpPr>
          <p:cxnSp>
            <p:nvCxnSpPr>
              <p:cNvPr id="1429" name="Google Shape;1429;p35"/>
              <p:cNvCxnSpPr/>
              <p:nvPr/>
            </p:nvCxnSpPr>
            <p:spPr>
              <a:xfrm>
                <a:off x="2906900" y="437375"/>
                <a:ext cx="3584400" cy="0"/>
              </a:xfrm>
              <a:prstGeom prst="straightConnector1">
                <a:avLst/>
              </a:prstGeom>
              <a:noFill/>
              <a:ln w="9525" cap="flat" cmpd="sng">
                <a:solidFill>
                  <a:schemeClr val="dk1"/>
                </a:solidFill>
                <a:prstDash val="solid"/>
                <a:round/>
                <a:headEnd type="none" w="med" len="med"/>
                <a:tailEnd type="none" w="med" len="med"/>
              </a:ln>
            </p:spPr>
          </p:cxnSp>
          <p:cxnSp>
            <p:nvCxnSpPr>
              <p:cNvPr id="1430" name="Google Shape;1430;p35"/>
              <p:cNvCxnSpPr/>
              <p:nvPr/>
            </p:nvCxnSpPr>
            <p:spPr>
              <a:xfrm>
                <a:off x="2906900" y="712475"/>
                <a:ext cx="3584400" cy="0"/>
              </a:xfrm>
              <a:prstGeom prst="straightConnector1">
                <a:avLst/>
              </a:prstGeom>
              <a:noFill/>
              <a:ln w="9525" cap="flat" cmpd="sng">
                <a:solidFill>
                  <a:schemeClr val="dk1"/>
                </a:solidFill>
                <a:prstDash val="solid"/>
                <a:round/>
                <a:headEnd type="none" w="med" len="med"/>
                <a:tailEnd type="none" w="med" len="med"/>
              </a:ln>
            </p:spPr>
          </p:cxnSp>
          <p:cxnSp>
            <p:nvCxnSpPr>
              <p:cNvPr id="1431" name="Google Shape;1431;p35"/>
              <p:cNvCxnSpPr/>
              <p:nvPr/>
            </p:nvCxnSpPr>
            <p:spPr>
              <a:xfrm>
                <a:off x="3182000"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1432" name="Google Shape;1432;p35"/>
              <p:cNvCxnSpPr/>
              <p:nvPr/>
            </p:nvCxnSpPr>
            <p:spPr>
              <a:xfrm>
                <a:off x="3457100"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1433" name="Google Shape;1433;p35"/>
              <p:cNvCxnSpPr/>
              <p:nvPr/>
            </p:nvCxnSpPr>
            <p:spPr>
              <a:xfrm>
                <a:off x="3732200"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1434" name="Google Shape;1434;p35"/>
              <p:cNvCxnSpPr/>
              <p:nvPr/>
            </p:nvCxnSpPr>
            <p:spPr>
              <a:xfrm>
                <a:off x="4011150"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1435" name="Google Shape;1435;p35"/>
              <p:cNvCxnSpPr/>
              <p:nvPr/>
            </p:nvCxnSpPr>
            <p:spPr>
              <a:xfrm>
                <a:off x="4286250"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1436" name="Google Shape;1436;p35"/>
              <p:cNvCxnSpPr/>
              <p:nvPr/>
            </p:nvCxnSpPr>
            <p:spPr>
              <a:xfrm>
                <a:off x="4561350"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1437" name="Google Shape;1437;p35"/>
              <p:cNvCxnSpPr/>
              <p:nvPr/>
            </p:nvCxnSpPr>
            <p:spPr>
              <a:xfrm>
                <a:off x="4836450"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1438" name="Google Shape;1438;p35"/>
              <p:cNvCxnSpPr/>
              <p:nvPr/>
            </p:nvCxnSpPr>
            <p:spPr>
              <a:xfrm>
                <a:off x="5115400"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1439" name="Google Shape;1439;p35"/>
              <p:cNvCxnSpPr/>
              <p:nvPr/>
            </p:nvCxnSpPr>
            <p:spPr>
              <a:xfrm>
                <a:off x="5390500"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1440" name="Google Shape;1440;p35"/>
              <p:cNvCxnSpPr/>
              <p:nvPr/>
            </p:nvCxnSpPr>
            <p:spPr>
              <a:xfrm>
                <a:off x="5662275"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1441" name="Google Shape;1441;p35"/>
              <p:cNvCxnSpPr/>
              <p:nvPr/>
            </p:nvCxnSpPr>
            <p:spPr>
              <a:xfrm>
                <a:off x="5937375"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1442" name="Google Shape;1442;p35"/>
              <p:cNvCxnSpPr/>
              <p:nvPr/>
            </p:nvCxnSpPr>
            <p:spPr>
              <a:xfrm>
                <a:off x="6212475" y="162275"/>
                <a:ext cx="0" cy="820200"/>
              </a:xfrm>
              <a:prstGeom prst="straightConnector1">
                <a:avLst/>
              </a:prstGeom>
              <a:noFill/>
              <a:ln w="9525" cap="flat" cmpd="sng">
                <a:solidFill>
                  <a:schemeClr val="dk1"/>
                </a:solidFill>
                <a:prstDash val="solid"/>
                <a:round/>
                <a:headEnd type="none" w="med" len="med"/>
                <a:tailEnd type="none" w="med" len="med"/>
              </a:ln>
            </p:spPr>
          </p:cxnSp>
        </p:grpSp>
        <p:sp>
          <p:nvSpPr>
            <p:cNvPr id="1443" name="Google Shape;1443;p35"/>
            <p:cNvSpPr/>
            <p:nvPr/>
          </p:nvSpPr>
          <p:spPr>
            <a:xfrm>
              <a:off x="3485450" y="0"/>
              <a:ext cx="3584400" cy="82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44" name="Google Shape;1444;p35"/>
          <p:cNvSpPr/>
          <p:nvPr/>
        </p:nvSpPr>
        <p:spPr>
          <a:xfrm>
            <a:off x="0" y="4169825"/>
            <a:ext cx="8022300" cy="973800"/>
          </a:xfrm>
          <a:prstGeom prst="rect">
            <a:avLst/>
          </a:prstGeom>
          <a:gradFill>
            <a:gsLst>
              <a:gs pos="0">
                <a:srgbClr val="FFFFFF">
                  <a:alpha val="0"/>
                </a:srgbClr>
              </a:gs>
              <a:gs pos="67000">
                <a:srgbClr val="FFA88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445" name="Google Shape;1445;p35"/>
          <p:cNvCxnSpPr/>
          <p:nvPr/>
        </p:nvCxnSpPr>
        <p:spPr>
          <a:xfrm flipH="1">
            <a:off x="8421500" y="-14117"/>
            <a:ext cx="9900" cy="5284500"/>
          </a:xfrm>
          <a:prstGeom prst="straightConnector1">
            <a:avLst/>
          </a:prstGeom>
          <a:noFill/>
          <a:ln w="9525" cap="flat" cmpd="sng">
            <a:solidFill>
              <a:schemeClr val="dk1"/>
            </a:solidFill>
            <a:prstDash val="solid"/>
            <a:round/>
            <a:headEnd type="none" w="med" len="med"/>
            <a:tailEnd type="none" w="med" len="med"/>
          </a:ln>
        </p:spPr>
      </p:cxnSp>
      <p:grpSp>
        <p:nvGrpSpPr>
          <p:cNvPr id="1446" name="Google Shape;1446;p35"/>
          <p:cNvGrpSpPr/>
          <p:nvPr/>
        </p:nvGrpSpPr>
        <p:grpSpPr>
          <a:xfrm>
            <a:off x="8593197" y="3429049"/>
            <a:ext cx="734743" cy="1714543"/>
            <a:chOff x="8494900" y="2681100"/>
            <a:chExt cx="1025175" cy="2392275"/>
          </a:xfrm>
        </p:grpSpPr>
        <p:sp>
          <p:nvSpPr>
            <p:cNvPr id="1447" name="Google Shape;1447;p35"/>
            <p:cNvSpPr/>
            <p:nvPr/>
          </p:nvSpPr>
          <p:spPr>
            <a:xfrm>
              <a:off x="8494900" y="268110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35"/>
            <p:cNvSpPr/>
            <p:nvPr/>
          </p:nvSpPr>
          <p:spPr>
            <a:xfrm>
              <a:off x="8836675" y="268110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1449;p35"/>
            <p:cNvSpPr/>
            <p:nvPr/>
          </p:nvSpPr>
          <p:spPr>
            <a:xfrm>
              <a:off x="8494900" y="302287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0" name="Google Shape;1450;p35"/>
            <p:cNvSpPr/>
            <p:nvPr/>
          </p:nvSpPr>
          <p:spPr>
            <a:xfrm>
              <a:off x="8836675" y="302287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1" name="Google Shape;1451;p35"/>
            <p:cNvSpPr/>
            <p:nvPr/>
          </p:nvSpPr>
          <p:spPr>
            <a:xfrm>
              <a:off x="8494900" y="336465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2" name="Google Shape;1452;p35"/>
            <p:cNvSpPr/>
            <p:nvPr/>
          </p:nvSpPr>
          <p:spPr>
            <a:xfrm>
              <a:off x="8836675" y="336465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35"/>
            <p:cNvSpPr/>
            <p:nvPr/>
          </p:nvSpPr>
          <p:spPr>
            <a:xfrm>
              <a:off x="8494900" y="370642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35"/>
            <p:cNvSpPr/>
            <p:nvPr/>
          </p:nvSpPr>
          <p:spPr>
            <a:xfrm>
              <a:off x="8836675" y="370642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35"/>
            <p:cNvSpPr/>
            <p:nvPr/>
          </p:nvSpPr>
          <p:spPr>
            <a:xfrm>
              <a:off x="9178375" y="268110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6" name="Google Shape;1456;p35"/>
            <p:cNvSpPr/>
            <p:nvPr/>
          </p:nvSpPr>
          <p:spPr>
            <a:xfrm>
              <a:off x="9178375" y="302287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7" name="Google Shape;1457;p35"/>
            <p:cNvSpPr/>
            <p:nvPr/>
          </p:nvSpPr>
          <p:spPr>
            <a:xfrm>
              <a:off x="9178375" y="336465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35"/>
            <p:cNvSpPr/>
            <p:nvPr/>
          </p:nvSpPr>
          <p:spPr>
            <a:xfrm>
              <a:off x="9178375" y="370642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35"/>
            <p:cNvSpPr/>
            <p:nvPr/>
          </p:nvSpPr>
          <p:spPr>
            <a:xfrm>
              <a:off x="8494900" y="404812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0" name="Google Shape;1460;p35"/>
            <p:cNvSpPr/>
            <p:nvPr/>
          </p:nvSpPr>
          <p:spPr>
            <a:xfrm>
              <a:off x="8836675" y="404812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1" name="Google Shape;1461;p35"/>
            <p:cNvSpPr/>
            <p:nvPr/>
          </p:nvSpPr>
          <p:spPr>
            <a:xfrm>
              <a:off x="8494900" y="438990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35"/>
            <p:cNvSpPr/>
            <p:nvPr/>
          </p:nvSpPr>
          <p:spPr>
            <a:xfrm>
              <a:off x="8836675" y="438990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35"/>
            <p:cNvSpPr/>
            <p:nvPr/>
          </p:nvSpPr>
          <p:spPr>
            <a:xfrm>
              <a:off x="8494900" y="473167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4" name="Google Shape;1464;p35"/>
            <p:cNvSpPr/>
            <p:nvPr/>
          </p:nvSpPr>
          <p:spPr>
            <a:xfrm>
              <a:off x="8836675" y="473167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5" name="Google Shape;1465;p35"/>
            <p:cNvSpPr/>
            <p:nvPr/>
          </p:nvSpPr>
          <p:spPr>
            <a:xfrm>
              <a:off x="9178375" y="404812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35"/>
            <p:cNvSpPr/>
            <p:nvPr/>
          </p:nvSpPr>
          <p:spPr>
            <a:xfrm>
              <a:off x="9178375" y="438990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35"/>
            <p:cNvSpPr/>
            <p:nvPr/>
          </p:nvSpPr>
          <p:spPr>
            <a:xfrm>
              <a:off x="9178375" y="473167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68" name="Google Shape;1468;p35"/>
          <p:cNvSpPr/>
          <p:nvPr/>
        </p:nvSpPr>
        <p:spPr>
          <a:xfrm>
            <a:off x="-317275" y="858375"/>
            <a:ext cx="1995300" cy="1995300"/>
          </a:xfrm>
          <a:prstGeom prst="ellipse">
            <a:avLst/>
          </a:prstGeom>
          <a:gradFill>
            <a:gsLst>
              <a:gs pos="0">
                <a:schemeClr val="dk2"/>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69" name="Google Shape;1469;p35"/>
          <p:cNvGrpSpPr/>
          <p:nvPr/>
        </p:nvGrpSpPr>
        <p:grpSpPr>
          <a:xfrm>
            <a:off x="-684609" y="611319"/>
            <a:ext cx="1367100" cy="1803195"/>
            <a:chOff x="343650" y="-141131"/>
            <a:chExt cx="1367100" cy="1803195"/>
          </a:xfrm>
        </p:grpSpPr>
        <p:sp>
          <p:nvSpPr>
            <p:cNvPr id="1470" name="Google Shape;1470;p35"/>
            <p:cNvSpPr/>
            <p:nvPr/>
          </p:nvSpPr>
          <p:spPr>
            <a:xfrm>
              <a:off x="343650" y="294964"/>
              <a:ext cx="1367100" cy="1367100"/>
            </a:xfrm>
            <a:prstGeom prst="pie">
              <a:avLst>
                <a:gd name="adj1" fmla="val 0"/>
                <a:gd name="adj2" fmla="val 1079115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35"/>
            <p:cNvSpPr/>
            <p:nvPr/>
          </p:nvSpPr>
          <p:spPr>
            <a:xfrm>
              <a:off x="343650" y="-141131"/>
              <a:ext cx="1367100" cy="1367100"/>
            </a:xfrm>
            <a:prstGeom prst="pie">
              <a:avLst>
                <a:gd name="adj1" fmla="val 0"/>
                <a:gd name="adj2" fmla="val 1079115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2_1_1_1">
    <p:spTree>
      <p:nvGrpSpPr>
        <p:cNvPr id="1" name="Shape 1472"/>
        <p:cNvGrpSpPr/>
        <p:nvPr/>
      </p:nvGrpSpPr>
      <p:grpSpPr>
        <a:xfrm>
          <a:off x="0" y="0"/>
          <a:ext cx="0" cy="0"/>
          <a:chOff x="0" y="0"/>
          <a:chExt cx="0" cy="0"/>
        </a:xfrm>
      </p:grpSpPr>
      <p:sp>
        <p:nvSpPr>
          <p:cNvPr id="1473" name="Google Shape;1473;p36"/>
          <p:cNvSpPr/>
          <p:nvPr/>
        </p:nvSpPr>
        <p:spPr>
          <a:xfrm>
            <a:off x="1121700" y="3428925"/>
            <a:ext cx="8022300" cy="1714500"/>
          </a:xfrm>
          <a:prstGeom prst="rect">
            <a:avLst/>
          </a:prstGeom>
          <a:gradFill>
            <a:gsLst>
              <a:gs pos="0">
                <a:srgbClr val="FFFFFF">
                  <a:alpha val="0"/>
                </a:srgbClr>
              </a:gs>
              <a:gs pos="67000">
                <a:srgbClr val="FFA88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474" name="Google Shape;1474;p36"/>
          <p:cNvCxnSpPr/>
          <p:nvPr/>
        </p:nvCxnSpPr>
        <p:spPr>
          <a:xfrm flipH="1">
            <a:off x="712400" y="-14103"/>
            <a:ext cx="9900" cy="5284500"/>
          </a:xfrm>
          <a:prstGeom prst="straightConnector1">
            <a:avLst/>
          </a:prstGeom>
          <a:noFill/>
          <a:ln w="9525" cap="flat" cmpd="sng">
            <a:solidFill>
              <a:schemeClr val="dk1"/>
            </a:solidFill>
            <a:prstDash val="solid"/>
            <a:round/>
            <a:headEnd type="none" w="med" len="med"/>
            <a:tailEnd type="none" w="med" len="med"/>
          </a:ln>
        </p:spPr>
      </p:cxnSp>
      <p:grpSp>
        <p:nvGrpSpPr>
          <p:cNvPr id="1475" name="Google Shape;1475;p36"/>
          <p:cNvGrpSpPr/>
          <p:nvPr/>
        </p:nvGrpSpPr>
        <p:grpSpPr>
          <a:xfrm>
            <a:off x="-226228" y="3443174"/>
            <a:ext cx="734743" cy="1714543"/>
            <a:chOff x="8494900" y="2681100"/>
            <a:chExt cx="1025175" cy="2392275"/>
          </a:xfrm>
        </p:grpSpPr>
        <p:sp>
          <p:nvSpPr>
            <p:cNvPr id="1476" name="Google Shape;1476;p36"/>
            <p:cNvSpPr/>
            <p:nvPr/>
          </p:nvSpPr>
          <p:spPr>
            <a:xfrm>
              <a:off x="8494900" y="268110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36"/>
            <p:cNvSpPr/>
            <p:nvPr/>
          </p:nvSpPr>
          <p:spPr>
            <a:xfrm>
              <a:off x="8836675" y="268110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8" name="Google Shape;1478;p36"/>
            <p:cNvSpPr/>
            <p:nvPr/>
          </p:nvSpPr>
          <p:spPr>
            <a:xfrm>
              <a:off x="8494900" y="302287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9" name="Google Shape;1479;p36"/>
            <p:cNvSpPr/>
            <p:nvPr/>
          </p:nvSpPr>
          <p:spPr>
            <a:xfrm>
              <a:off x="8836675" y="302287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 name="Google Shape;1480;p36"/>
            <p:cNvSpPr/>
            <p:nvPr/>
          </p:nvSpPr>
          <p:spPr>
            <a:xfrm>
              <a:off x="8494900" y="336465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1" name="Google Shape;1481;p36"/>
            <p:cNvSpPr/>
            <p:nvPr/>
          </p:nvSpPr>
          <p:spPr>
            <a:xfrm>
              <a:off x="8836675" y="336465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2" name="Google Shape;1482;p36"/>
            <p:cNvSpPr/>
            <p:nvPr/>
          </p:nvSpPr>
          <p:spPr>
            <a:xfrm>
              <a:off x="8494900" y="370642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 name="Google Shape;1483;p36"/>
            <p:cNvSpPr/>
            <p:nvPr/>
          </p:nvSpPr>
          <p:spPr>
            <a:xfrm>
              <a:off x="8836675" y="370642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4" name="Google Shape;1484;p36"/>
            <p:cNvSpPr/>
            <p:nvPr/>
          </p:nvSpPr>
          <p:spPr>
            <a:xfrm>
              <a:off x="9178375" y="268110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5" name="Google Shape;1485;p36"/>
            <p:cNvSpPr/>
            <p:nvPr/>
          </p:nvSpPr>
          <p:spPr>
            <a:xfrm>
              <a:off x="9178375" y="302287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36"/>
            <p:cNvSpPr/>
            <p:nvPr/>
          </p:nvSpPr>
          <p:spPr>
            <a:xfrm>
              <a:off x="9178375" y="336465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7" name="Google Shape;1487;p36"/>
            <p:cNvSpPr/>
            <p:nvPr/>
          </p:nvSpPr>
          <p:spPr>
            <a:xfrm>
              <a:off x="9178375" y="370642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 name="Google Shape;1488;p36"/>
            <p:cNvSpPr/>
            <p:nvPr/>
          </p:nvSpPr>
          <p:spPr>
            <a:xfrm>
              <a:off x="8494900" y="404812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36"/>
            <p:cNvSpPr/>
            <p:nvPr/>
          </p:nvSpPr>
          <p:spPr>
            <a:xfrm>
              <a:off x="8836675" y="404812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36"/>
            <p:cNvSpPr/>
            <p:nvPr/>
          </p:nvSpPr>
          <p:spPr>
            <a:xfrm>
              <a:off x="8494900" y="438990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1" name="Google Shape;1491;p36"/>
            <p:cNvSpPr/>
            <p:nvPr/>
          </p:nvSpPr>
          <p:spPr>
            <a:xfrm>
              <a:off x="8836675" y="438990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2" name="Google Shape;1492;p36"/>
            <p:cNvSpPr/>
            <p:nvPr/>
          </p:nvSpPr>
          <p:spPr>
            <a:xfrm>
              <a:off x="8494900" y="473167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 name="Google Shape;1493;p36"/>
            <p:cNvSpPr/>
            <p:nvPr/>
          </p:nvSpPr>
          <p:spPr>
            <a:xfrm>
              <a:off x="8836675" y="473167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 name="Google Shape;1494;p36"/>
            <p:cNvSpPr/>
            <p:nvPr/>
          </p:nvSpPr>
          <p:spPr>
            <a:xfrm>
              <a:off x="9178375" y="404812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 name="Google Shape;1495;p36"/>
            <p:cNvSpPr/>
            <p:nvPr/>
          </p:nvSpPr>
          <p:spPr>
            <a:xfrm>
              <a:off x="9178375" y="438990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6" name="Google Shape;1496;p36"/>
            <p:cNvSpPr/>
            <p:nvPr/>
          </p:nvSpPr>
          <p:spPr>
            <a:xfrm>
              <a:off x="9178375" y="473167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97" name="Google Shape;1497;p36"/>
          <p:cNvSpPr/>
          <p:nvPr/>
        </p:nvSpPr>
        <p:spPr>
          <a:xfrm>
            <a:off x="7742875" y="1002500"/>
            <a:ext cx="1357500" cy="1357500"/>
          </a:xfrm>
          <a:prstGeom prst="star12">
            <a:avLst>
              <a:gd name="adj" fmla="val 1346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36"/>
          <p:cNvSpPr/>
          <p:nvPr/>
        </p:nvSpPr>
        <p:spPr>
          <a:xfrm>
            <a:off x="2500650" y="-359900"/>
            <a:ext cx="1995300" cy="1995300"/>
          </a:xfrm>
          <a:prstGeom prst="ellipse">
            <a:avLst/>
          </a:prstGeom>
          <a:gradFill>
            <a:gsLst>
              <a:gs pos="0">
                <a:schemeClr val="dk2"/>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99" name="Google Shape;1499;p36"/>
          <p:cNvGrpSpPr/>
          <p:nvPr/>
        </p:nvGrpSpPr>
        <p:grpSpPr>
          <a:xfrm>
            <a:off x="3067050" y="167888"/>
            <a:ext cx="1428888" cy="743213"/>
            <a:chOff x="6336875" y="4159288"/>
            <a:chExt cx="1428888" cy="743213"/>
          </a:xfrm>
        </p:grpSpPr>
        <p:sp>
          <p:nvSpPr>
            <p:cNvPr id="1500" name="Google Shape;1500;p36"/>
            <p:cNvSpPr/>
            <p:nvPr/>
          </p:nvSpPr>
          <p:spPr>
            <a:xfrm>
              <a:off x="6694025" y="4545200"/>
              <a:ext cx="357300" cy="357300"/>
            </a:xfrm>
            <a:prstGeom prst="mathPlus">
              <a:avLst>
                <a:gd name="adj1"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1" name="Google Shape;1501;p36"/>
            <p:cNvSpPr/>
            <p:nvPr/>
          </p:nvSpPr>
          <p:spPr>
            <a:xfrm>
              <a:off x="7051175" y="4545200"/>
              <a:ext cx="357300" cy="357300"/>
            </a:xfrm>
            <a:prstGeom prst="mathPlus">
              <a:avLst>
                <a:gd name="adj1"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2" name="Google Shape;1502;p36"/>
            <p:cNvSpPr/>
            <p:nvPr/>
          </p:nvSpPr>
          <p:spPr>
            <a:xfrm>
              <a:off x="6336875" y="4545200"/>
              <a:ext cx="357300" cy="357300"/>
            </a:xfrm>
            <a:prstGeom prst="mathPlus">
              <a:avLst>
                <a:gd name="adj1"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 name="Google Shape;1503;p36"/>
            <p:cNvSpPr/>
            <p:nvPr/>
          </p:nvSpPr>
          <p:spPr>
            <a:xfrm>
              <a:off x="7408463" y="4545200"/>
              <a:ext cx="357300" cy="357300"/>
            </a:xfrm>
            <a:prstGeom prst="mathPlus">
              <a:avLst>
                <a:gd name="adj1"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 name="Google Shape;1504;p36"/>
            <p:cNvSpPr/>
            <p:nvPr/>
          </p:nvSpPr>
          <p:spPr>
            <a:xfrm>
              <a:off x="7051175" y="4159288"/>
              <a:ext cx="357300" cy="357300"/>
            </a:xfrm>
            <a:prstGeom prst="mathPlus">
              <a:avLst>
                <a:gd name="adj1"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 name="Google Shape;1505;p36"/>
            <p:cNvSpPr/>
            <p:nvPr/>
          </p:nvSpPr>
          <p:spPr>
            <a:xfrm>
              <a:off x="7408463" y="4159288"/>
              <a:ext cx="357300" cy="357300"/>
            </a:xfrm>
            <a:prstGeom prst="mathPlus">
              <a:avLst>
                <a:gd name="adj1"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2_1_1_1_1">
    <p:spTree>
      <p:nvGrpSpPr>
        <p:cNvPr id="1" name="Shape 1506"/>
        <p:cNvGrpSpPr/>
        <p:nvPr/>
      </p:nvGrpSpPr>
      <p:grpSpPr>
        <a:xfrm>
          <a:off x="0" y="0"/>
          <a:ext cx="0" cy="0"/>
          <a:chOff x="0" y="0"/>
          <a:chExt cx="0" cy="0"/>
        </a:xfrm>
      </p:grpSpPr>
      <p:sp>
        <p:nvSpPr>
          <p:cNvPr id="1507" name="Google Shape;1507;p37"/>
          <p:cNvSpPr/>
          <p:nvPr/>
        </p:nvSpPr>
        <p:spPr>
          <a:xfrm>
            <a:off x="0" y="2434175"/>
            <a:ext cx="8022300" cy="2709300"/>
          </a:xfrm>
          <a:prstGeom prst="rect">
            <a:avLst/>
          </a:prstGeom>
          <a:gradFill>
            <a:gsLst>
              <a:gs pos="0">
                <a:srgbClr val="FFFFFF">
                  <a:alpha val="0"/>
                </a:srgbClr>
              </a:gs>
              <a:gs pos="67000">
                <a:srgbClr val="FFA880"/>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08" name="Google Shape;1508;p37"/>
          <p:cNvGrpSpPr/>
          <p:nvPr/>
        </p:nvGrpSpPr>
        <p:grpSpPr>
          <a:xfrm rot="5400000">
            <a:off x="-1379550" y="2941238"/>
            <a:ext cx="3584400" cy="820200"/>
            <a:chOff x="3485450" y="0"/>
            <a:chExt cx="3584400" cy="820200"/>
          </a:xfrm>
        </p:grpSpPr>
        <p:grpSp>
          <p:nvGrpSpPr>
            <p:cNvPr id="1509" name="Google Shape;1509;p37"/>
            <p:cNvGrpSpPr/>
            <p:nvPr/>
          </p:nvGrpSpPr>
          <p:grpSpPr>
            <a:xfrm>
              <a:off x="3485450" y="0"/>
              <a:ext cx="3584400" cy="820200"/>
              <a:chOff x="2906900" y="162275"/>
              <a:chExt cx="3584400" cy="820200"/>
            </a:xfrm>
          </p:grpSpPr>
          <p:cxnSp>
            <p:nvCxnSpPr>
              <p:cNvPr id="1510" name="Google Shape;1510;p37"/>
              <p:cNvCxnSpPr/>
              <p:nvPr/>
            </p:nvCxnSpPr>
            <p:spPr>
              <a:xfrm>
                <a:off x="2906900" y="437375"/>
                <a:ext cx="3584400" cy="0"/>
              </a:xfrm>
              <a:prstGeom prst="straightConnector1">
                <a:avLst/>
              </a:prstGeom>
              <a:noFill/>
              <a:ln w="9525" cap="flat" cmpd="sng">
                <a:solidFill>
                  <a:schemeClr val="dk1"/>
                </a:solidFill>
                <a:prstDash val="solid"/>
                <a:round/>
                <a:headEnd type="none" w="med" len="med"/>
                <a:tailEnd type="none" w="med" len="med"/>
              </a:ln>
            </p:spPr>
          </p:cxnSp>
          <p:cxnSp>
            <p:nvCxnSpPr>
              <p:cNvPr id="1511" name="Google Shape;1511;p37"/>
              <p:cNvCxnSpPr/>
              <p:nvPr/>
            </p:nvCxnSpPr>
            <p:spPr>
              <a:xfrm>
                <a:off x="2906900" y="712475"/>
                <a:ext cx="3584400" cy="0"/>
              </a:xfrm>
              <a:prstGeom prst="straightConnector1">
                <a:avLst/>
              </a:prstGeom>
              <a:noFill/>
              <a:ln w="9525" cap="flat" cmpd="sng">
                <a:solidFill>
                  <a:schemeClr val="dk1"/>
                </a:solidFill>
                <a:prstDash val="solid"/>
                <a:round/>
                <a:headEnd type="none" w="med" len="med"/>
                <a:tailEnd type="none" w="med" len="med"/>
              </a:ln>
            </p:spPr>
          </p:cxnSp>
          <p:cxnSp>
            <p:nvCxnSpPr>
              <p:cNvPr id="1512" name="Google Shape;1512;p37"/>
              <p:cNvCxnSpPr/>
              <p:nvPr/>
            </p:nvCxnSpPr>
            <p:spPr>
              <a:xfrm>
                <a:off x="3182000"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1513" name="Google Shape;1513;p37"/>
              <p:cNvCxnSpPr/>
              <p:nvPr/>
            </p:nvCxnSpPr>
            <p:spPr>
              <a:xfrm>
                <a:off x="3457100"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1514" name="Google Shape;1514;p37"/>
              <p:cNvCxnSpPr/>
              <p:nvPr/>
            </p:nvCxnSpPr>
            <p:spPr>
              <a:xfrm>
                <a:off x="3732200"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1515" name="Google Shape;1515;p37"/>
              <p:cNvCxnSpPr/>
              <p:nvPr/>
            </p:nvCxnSpPr>
            <p:spPr>
              <a:xfrm>
                <a:off x="4011150"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1516" name="Google Shape;1516;p37"/>
              <p:cNvCxnSpPr/>
              <p:nvPr/>
            </p:nvCxnSpPr>
            <p:spPr>
              <a:xfrm>
                <a:off x="4286250"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1517" name="Google Shape;1517;p37"/>
              <p:cNvCxnSpPr/>
              <p:nvPr/>
            </p:nvCxnSpPr>
            <p:spPr>
              <a:xfrm>
                <a:off x="4561350"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1518" name="Google Shape;1518;p37"/>
              <p:cNvCxnSpPr/>
              <p:nvPr/>
            </p:nvCxnSpPr>
            <p:spPr>
              <a:xfrm>
                <a:off x="4836450"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1519" name="Google Shape;1519;p37"/>
              <p:cNvCxnSpPr/>
              <p:nvPr/>
            </p:nvCxnSpPr>
            <p:spPr>
              <a:xfrm>
                <a:off x="5115400"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1520" name="Google Shape;1520;p37"/>
              <p:cNvCxnSpPr/>
              <p:nvPr/>
            </p:nvCxnSpPr>
            <p:spPr>
              <a:xfrm>
                <a:off x="5390500"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1521" name="Google Shape;1521;p37"/>
              <p:cNvCxnSpPr/>
              <p:nvPr/>
            </p:nvCxnSpPr>
            <p:spPr>
              <a:xfrm>
                <a:off x="5662275"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1522" name="Google Shape;1522;p37"/>
              <p:cNvCxnSpPr/>
              <p:nvPr/>
            </p:nvCxnSpPr>
            <p:spPr>
              <a:xfrm>
                <a:off x="5937375" y="162275"/>
                <a:ext cx="0" cy="820200"/>
              </a:xfrm>
              <a:prstGeom prst="straightConnector1">
                <a:avLst/>
              </a:prstGeom>
              <a:noFill/>
              <a:ln w="9525" cap="flat" cmpd="sng">
                <a:solidFill>
                  <a:schemeClr val="dk1"/>
                </a:solidFill>
                <a:prstDash val="solid"/>
                <a:round/>
                <a:headEnd type="none" w="med" len="med"/>
                <a:tailEnd type="none" w="med" len="med"/>
              </a:ln>
            </p:spPr>
          </p:cxnSp>
          <p:cxnSp>
            <p:nvCxnSpPr>
              <p:cNvPr id="1523" name="Google Shape;1523;p37"/>
              <p:cNvCxnSpPr/>
              <p:nvPr/>
            </p:nvCxnSpPr>
            <p:spPr>
              <a:xfrm>
                <a:off x="6212475" y="162275"/>
                <a:ext cx="0" cy="820200"/>
              </a:xfrm>
              <a:prstGeom prst="straightConnector1">
                <a:avLst/>
              </a:prstGeom>
              <a:noFill/>
              <a:ln w="9525" cap="flat" cmpd="sng">
                <a:solidFill>
                  <a:schemeClr val="dk1"/>
                </a:solidFill>
                <a:prstDash val="solid"/>
                <a:round/>
                <a:headEnd type="none" w="med" len="med"/>
                <a:tailEnd type="none" w="med" len="med"/>
              </a:ln>
            </p:spPr>
          </p:cxnSp>
        </p:grpSp>
        <p:sp>
          <p:nvSpPr>
            <p:cNvPr id="1524" name="Google Shape;1524;p37"/>
            <p:cNvSpPr/>
            <p:nvPr/>
          </p:nvSpPr>
          <p:spPr>
            <a:xfrm>
              <a:off x="3485450" y="0"/>
              <a:ext cx="3584400" cy="82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25" name="Google Shape;1525;p37"/>
          <p:cNvSpPr/>
          <p:nvPr/>
        </p:nvSpPr>
        <p:spPr>
          <a:xfrm>
            <a:off x="4830525" y="-689525"/>
            <a:ext cx="1995300" cy="1995300"/>
          </a:xfrm>
          <a:prstGeom prst="ellipse">
            <a:avLst/>
          </a:prstGeom>
          <a:gradFill>
            <a:gsLst>
              <a:gs pos="0">
                <a:schemeClr val="dk2"/>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526" name="Google Shape;1526;p37"/>
          <p:cNvCxnSpPr/>
          <p:nvPr/>
        </p:nvCxnSpPr>
        <p:spPr>
          <a:xfrm flipH="1">
            <a:off x="8421500" y="-14117"/>
            <a:ext cx="9900" cy="5284500"/>
          </a:xfrm>
          <a:prstGeom prst="straightConnector1">
            <a:avLst/>
          </a:prstGeom>
          <a:noFill/>
          <a:ln w="9525" cap="flat" cmpd="sng">
            <a:solidFill>
              <a:schemeClr val="dk1"/>
            </a:solidFill>
            <a:prstDash val="solid"/>
            <a:round/>
            <a:headEnd type="none" w="med" len="med"/>
            <a:tailEnd type="none" w="med" len="med"/>
          </a:ln>
        </p:spPr>
      </p:cxnSp>
      <p:grpSp>
        <p:nvGrpSpPr>
          <p:cNvPr id="1527" name="Google Shape;1527;p37"/>
          <p:cNvGrpSpPr/>
          <p:nvPr/>
        </p:nvGrpSpPr>
        <p:grpSpPr>
          <a:xfrm>
            <a:off x="8593197" y="3429049"/>
            <a:ext cx="734743" cy="1714543"/>
            <a:chOff x="8494900" y="2681100"/>
            <a:chExt cx="1025175" cy="2392275"/>
          </a:xfrm>
        </p:grpSpPr>
        <p:sp>
          <p:nvSpPr>
            <p:cNvPr id="1528" name="Google Shape;1528;p37"/>
            <p:cNvSpPr/>
            <p:nvPr/>
          </p:nvSpPr>
          <p:spPr>
            <a:xfrm>
              <a:off x="8494900" y="268110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 name="Google Shape;1529;p37"/>
            <p:cNvSpPr/>
            <p:nvPr/>
          </p:nvSpPr>
          <p:spPr>
            <a:xfrm>
              <a:off x="8836675" y="268110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 name="Google Shape;1530;p37"/>
            <p:cNvSpPr/>
            <p:nvPr/>
          </p:nvSpPr>
          <p:spPr>
            <a:xfrm>
              <a:off x="8494900" y="302287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 name="Google Shape;1531;p37"/>
            <p:cNvSpPr/>
            <p:nvPr/>
          </p:nvSpPr>
          <p:spPr>
            <a:xfrm>
              <a:off x="8836675" y="302287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2" name="Google Shape;1532;p37"/>
            <p:cNvSpPr/>
            <p:nvPr/>
          </p:nvSpPr>
          <p:spPr>
            <a:xfrm>
              <a:off x="8494900" y="336465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 name="Google Shape;1533;p37"/>
            <p:cNvSpPr/>
            <p:nvPr/>
          </p:nvSpPr>
          <p:spPr>
            <a:xfrm>
              <a:off x="8836675" y="336465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 name="Google Shape;1534;p37"/>
            <p:cNvSpPr/>
            <p:nvPr/>
          </p:nvSpPr>
          <p:spPr>
            <a:xfrm>
              <a:off x="8494900" y="370642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 name="Google Shape;1535;p37"/>
            <p:cNvSpPr/>
            <p:nvPr/>
          </p:nvSpPr>
          <p:spPr>
            <a:xfrm>
              <a:off x="8836675" y="370642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 name="Google Shape;1536;p37"/>
            <p:cNvSpPr/>
            <p:nvPr/>
          </p:nvSpPr>
          <p:spPr>
            <a:xfrm>
              <a:off x="9178375" y="268110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37"/>
            <p:cNvSpPr/>
            <p:nvPr/>
          </p:nvSpPr>
          <p:spPr>
            <a:xfrm>
              <a:off x="9178375" y="302287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8" name="Google Shape;1538;p37"/>
            <p:cNvSpPr/>
            <p:nvPr/>
          </p:nvSpPr>
          <p:spPr>
            <a:xfrm>
              <a:off x="9178375" y="336465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9" name="Google Shape;1539;p37"/>
            <p:cNvSpPr/>
            <p:nvPr/>
          </p:nvSpPr>
          <p:spPr>
            <a:xfrm>
              <a:off x="9178375" y="370642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0" name="Google Shape;1540;p37"/>
            <p:cNvSpPr/>
            <p:nvPr/>
          </p:nvSpPr>
          <p:spPr>
            <a:xfrm>
              <a:off x="8494900" y="404812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1" name="Google Shape;1541;p37"/>
            <p:cNvSpPr/>
            <p:nvPr/>
          </p:nvSpPr>
          <p:spPr>
            <a:xfrm>
              <a:off x="8836675" y="404812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2" name="Google Shape;1542;p37"/>
            <p:cNvSpPr/>
            <p:nvPr/>
          </p:nvSpPr>
          <p:spPr>
            <a:xfrm>
              <a:off x="8494900" y="438990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3" name="Google Shape;1543;p37"/>
            <p:cNvSpPr/>
            <p:nvPr/>
          </p:nvSpPr>
          <p:spPr>
            <a:xfrm>
              <a:off x="8836675" y="438990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4" name="Google Shape;1544;p37"/>
            <p:cNvSpPr/>
            <p:nvPr/>
          </p:nvSpPr>
          <p:spPr>
            <a:xfrm>
              <a:off x="8494900" y="473167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1545;p37"/>
            <p:cNvSpPr/>
            <p:nvPr/>
          </p:nvSpPr>
          <p:spPr>
            <a:xfrm>
              <a:off x="8836675" y="473167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6" name="Google Shape;1546;p37"/>
            <p:cNvSpPr/>
            <p:nvPr/>
          </p:nvSpPr>
          <p:spPr>
            <a:xfrm>
              <a:off x="9178375" y="404812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7" name="Google Shape;1547;p37"/>
            <p:cNvSpPr/>
            <p:nvPr/>
          </p:nvSpPr>
          <p:spPr>
            <a:xfrm>
              <a:off x="9178375" y="4389900"/>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8" name="Google Shape;1548;p37"/>
            <p:cNvSpPr/>
            <p:nvPr/>
          </p:nvSpPr>
          <p:spPr>
            <a:xfrm>
              <a:off x="9178375" y="4731675"/>
              <a:ext cx="341700" cy="341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49" name="Google Shape;1549;p37"/>
          <p:cNvSpPr/>
          <p:nvPr/>
        </p:nvSpPr>
        <p:spPr>
          <a:xfrm>
            <a:off x="5716175" y="49975"/>
            <a:ext cx="1357500" cy="1357500"/>
          </a:xfrm>
          <a:prstGeom prst="star12">
            <a:avLst>
              <a:gd name="adj" fmla="val 1346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50" name="Google Shape;1550;p37"/>
          <p:cNvGrpSpPr/>
          <p:nvPr/>
        </p:nvGrpSpPr>
        <p:grpSpPr>
          <a:xfrm>
            <a:off x="6777325" y="4045713"/>
            <a:ext cx="1428888" cy="743213"/>
            <a:chOff x="6336875" y="4159288"/>
            <a:chExt cx="1428888" cy="743213"/>
          </a:xfrm>
        </p:grpSpPr>
        <p:sp>
          <p:nvSpPr>
            <p:cNvPr id="1551" name="Google Shape;1551;p37"/>
            <p:cNvSpPr/>
            <p:nvPr/>
          </p:nvSpPr>
          <p:spPr>
            <a:xfrm>
              <a:off x="6694025" y="4545200"/>
              <a:ext cx="357300" cy="357300"/>
            </a:xfrm>
            <a:prstGeom prst="mathPlus">
              <a:avLst>
                <a:gd name="adj1"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2" name="Google Shape;1552;p37"/>
            <p:cNvSpPr/>
            <p:nvPr/>
          </p:nvSpPr>
          <p:spPr>
            <a:xfrm>
              <a:off x="7051175" y="4545200"/>
              <a:ext cx="357300" cy="357300"/>
            </a:xfrm>
            <a:prstGeom prst="mathPlus">
              <a:avLst>
                <a:gd name="adj1"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3" name="Google Shape;1553;p37"/>
            <p:cNvSpPr/>
            <p:nvPr/>
          </p:nvSpPr>
          <p:spPr>
            <a:xfrm>
              <a:off x="6336875" y="4545200"/>
              <a:ext cx="357300" cy="357300"/>
            </a:xfrm>
            <a:prstGeom prst="mathPlus">
              <a:avLst>
                <a:gd name="adj1"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4" name="Google Shape;1554;p37"/>
            <p:cNvSpPr/>
            <p:nvPr/>
          </p:nvSpPr>
          <p:spPr>
            <a:xfrm>
              <a:off x="7408463" y="4545200"/>
              <a:ext cx="357300" cy="357300"/>
            </a:xfrm>
            <a:prstGeom prst="mathPlus">
              <a:avLst>
                <a:gd name="adj1"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5" name="Google Shape;1555;p37"/>
            <p:cNvSpPr/>
            <p:nvPr/>
          </p:nvSpPr>
          <p:spPr>
            <a:xfrm>
              <a:off x="7051175" y="4159288"/>
              <a:ext cx="357300" cy="357300"/>
            </a:xfrm>
            <a:prstGeom prst="mathPlus">
              <a:avLst>
                <a:gd name="adj1"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6" name="Google Shape;1556;p37"/>
            <p:cNvSpPr/>
            <p:nvPr/>
          </p:nvSpPr>
          <p:spPr>
            <a:xfrm>
              <a:off x="7408463" y="4159288"/>
              <a:ext cx="357300" cy="357300"/>
            </a:xfrm>
            <a:prstGeom prst="mathPlus">
              <a:avLst>
                <a:gd name="adj1"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57" name="Google Shape;1557;p37"/>
          <p:cNvGrpSpPr/>
          <p:nvPr/>
        </p:nvGrpSpPr>
        <p:grpSpPr>
          <a:xfrm>
            <a:off x="1230366" y="-928631"/>
            <a:ext cx="1367100" cy="1803195"/>
            <a:chOff x="343650" y="-141131"/>
            <a:chExt cx="1367100" cy="1803195"/>
          </a:xfrm>
        </p:grpSpPr>
        <p:sp>
          <p:nvSpPr>
            <p:cNvPr id="1558" name="Google Shape;1558;p37"/>
            <p:cNvSpPr/>
            <p:nvPr/>
          </p:nvSpPr>
          <p:spPr>
            <a:xfrm>
              <a:off x="343650" y="294964"/>
              <a:ext cx="1367100" cy="1367100"/>
            </a:xfrm>
            <a:prstGeom prst="pie">
              <a:avLst>
                <a:gd name="adj1" fmla="val 0"/>
                <a:gd name="adj2" fmla="val 1079115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9" name="Google Shape;1559;p37"/>
            <p:cNvSpPr/>
            <p:nvPr/>
          </p:nvSpPr>
          <p:spPr>
            <a:xfrm>
              <a:off x="343650" y="-141131"/>
              <a:ext cx="1367100" cy="1367100"/>
            </a:xfrm>
            <a:prstGeom prst="pie">
              <a:avLst>
                <a:gd name="adj1" fmla="val 0"/>
                <a:gd name="adj2" fmla="val 1079115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2375" y="539500"/>
            <a:ext cx="7699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Kanit"/>
              <a:buNone/>
              <a:defRPr sz="3300" b="1">
                <a:solidFill>
                  <a:schemeClr val="dk1"/>
                </a:solidFill>
                <a:latin typeface="Kanit"/>
                <a:ea typeface="Kanit"/>
                <a:cs typeface="Kanit"/>
                <a:sym typeface="Kanit"/>
              </a:defRPr>
            </a:lvl1pPr>
            <a:lvl2pPr lvl="1">
              <a:spcBef>
                <a:spcPts val="0"/>
              </a:spcBef>
              <a:spcAft>
                <a:spcPts val="0"/>
              </a:spcAft>
              <a:buClr>
                <a:schemeClr val="dk1"/>
              </a:buClr>
              <a:buSzPts val="3300"/>
              <a:buFont typeface="Kanit"/>
              <a:buNone/>
              <a:defRPr sz="3300" b="1">
                <a:solidFill>
                  <a:schemeClr val="dk1"/>
                </a:solidFill>
                <a:latin typeface="Kanit"/>
                <a:ea typeface="Kanit"/>
                <a:cs typeface="Kanit"/>
                <a:sym typeface="Kanit"/>
              </a:defRPr>
            </a:lvl2pPr>
            <a:lvl3pPr lvl="2">
              <a:spcBef>
                <a:spcPts val="0"/>
              </a:spcBef>
              <a:spcAft>
                <a:spcPts val="0"/>
              </a:spcAft>
              <a:buClr>
                <a:schemeClr val="dk1"/>
              </a:buClr>
              <a:buSzPts val="3300"/>
              <a:buFont typeface="Kanit"/>
              <a:buNone/>
              <a:defRPr sz="3300" b="1">
                <a:solidFill>
                  <a:schemeClr val="dk1"/>
                </a:solidFill>
                <a:latin typeface="Kanit"/>
                <a:ea typeface="Kanit"/>
                <a:cs typeface="Kanit"/>
                <a:sym typeface="Kanit"/>
              </a:defRPr>
            </a:lvl3pPr>
            <a:lvl4pPr lvl="3">
              <a:spcBef>
                <a:spcPts val="0"/>
              </a:spcBef>
              <a:spcAft>
                <a:spcPts val="0"/>
              </a:spcAft>
              <a:buClr>
                <a:schemeClr val="dk1"/>
              </a:buClr>
              <a:buSzPts val="3300"/>
              <a:buFont typeface="Kanit"/>
              <a:buNone/>
              <a:defRPr sz="3300" b="1">
                <a:solidFill>
                  <a:schemeClr val="dk1"/>
                </a:solidFill>
                <a:latin typeface="Kanit"/>
                <a:ea typeface="Kanit"/>
                <a:cs typeface="Kanit"/>
                <a:sym typeface="Kanit"/>
              </a:defRPr>
            </a:lvl4pPr>
            <a:lvl5pPr lvl="4">
              <a:spcBef>
                <a:spcPts val="0"/>
              </a:spcBef>
              <a:spcAft>
                <a:spcPts val="0"/>
              </a:spcAft>
              <a:buClr>
                <a:schemeClr val="dk1"/>
              </a:buClr>
              <a:buSzPts val="3300"/>
              <a:buFont typeface="Kanit"/>
              <a:buNone/>
              <a:defRPr sz="3300" b="1">
                <a:solidFill>
                  <a:schemeClr val="dk1"/>
                </a:solidFill>
                <a:latin typeface="Kanit"/>
                <a:ea typeface="Kanit"/>
                <a:cs typeface="Kanit"/>
                <a:sym typeface="Kanit"/>
              </a:defRPr>
            </a:lvl5pPr>
            <a:lvl6pPr lvl="5">
              <a:spcBef>
                <a:spcPts val="0"/>
              </a:spcBef>
              <a:spcAft>
                <a:spcPts val="0"/>
              </a:spcAft>
              <a:buClr>
                <a:schemeClr val="dk1"/>
              </a:buClr>
              <a:buSzPts val="3300"/>
              <a:buFont typeface="Kanit"/>
              <a:buNone/>
              <a:defRPr sz="3300" b="1">
                <a:solidFill>
                  <a:schemeClr val="dk1"/>
                </a:solidFill>
                <a:latin typeface="Kanit"/>
                <a:ea typeface="Kanit"/>
                <a:cs typeface="Kanit"/>
                <a:sym typeface="Kanit"/>
              </a:defRPr>
            </a:lvl6pPr>
            <a:lvl7pPr lvl="6">
              <a:spcBef>
                <a:spcPts val="0"/>
              </a:spcBef>
              <a:spcAft>
                <a:spcPts val="0"/>
              </a:spcAft>
              <a:buClr>
                <a:schemeClr val="dk1"/>
              </a:buClr>
              <a:buSzPts val="3300"/>
              <a:buFont typeface="Kanit"/>
              <a:buNone/>
              <a:defRPr sz="3300" b="1">
                <a:solidFill>
                  <a:schemeClr val="dk1"/>
                </a:solidFill>
                <a:latin typeface="Kanit"/>
                <a:ea typeface="Kanit"/>
                <a:cs typeface="Kanit"/>
                <a:sym typeface="Kanit"/>
              </a:defRPr>
            </a:lvl7pPr>
            <a:lvl8pPr lvl="7">
              <a:spcBef>
                <a:spcPts val="0"/>
              </a:spcBef>
              <a:spcAft>
                <a:spcPts val="0"/>
              </a:spcAft>
              <a:buClr>
                <a:schemeClr val="dk1"/>
              </a:buClr>
              <a:buSzPts val="3300"/>
              <a:buFont typeface="Kanit"/>
              <a:buNone/>
              <a:defRPr sz="3300" b="1">
                <a:solidFill>
                  <a:schemeClr val="dk1"/>
                </a:solidFill>
                <a:latin typeface="Kanit"/>
                <a:ea typeface="Kanit"/>
                <a:cs typeface="Kanit"/>
                <a:sym typeface="Kanit"/>
              </a:defRPr>
            </a:lvl8pPr>
            <a:lvl9pPr lvl="8">
              <a:spcBef>
                <a:spcPts val="0"/>
              </a:spcBef>
              <a:spcAft>
                <a:spcPts val="0"/>
              </a:spcAft>
              <a:buClr>
                <a:schemeClr val="dk1"/>
              </a:buClr>
              <a:buSzPts val="3300"/>
              <a:buFont typeface="Kanit"/>
              <a:buNone/>
              <a:defRPr sz="3300" b="1">
                <a:solidFill>
                  <a:schemeClr val="dk1"/>
                </a:solidFill>
                <a:latin typeface="Kanit"/>
                <a:ea typeface="Kanit"/>
                <a:cs typeface="Kanit"/>
                <a:sym typeface="Kanit"/>
              </a:defRPr>
            </a:lvl9pPr>
          </a:lstStyle>
          <a:p>
            <a:endParaRPr/>
          </a:p>
        </p:txBody>
      </p:sp>
      <p:sp>
        <p:nvSpPr>
          <p:cNvPr id="7" name="Google Shape;7;p1"/>
          <p:cNvSpPr txBox="1">
            <a:spLocks noGrp="1"/>
          </p:cNvSpPr>
          <p:nvPr>
            <p:ph type="body" idx="1"/>
          </p:nvPr>
        </p:nvSpPr>
        <p:spPr>
          <a:xfrm>
            <a:off x="722375" y="1187600"/>
            <a:ext cx="76992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1pPr>
            <a:lvl2pPr marL="914400" lvl="1" indent="-317500">
              <a:lnSpc>
                <a:spcPct val="100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2pPr>
            <a:lvl3pPr marL="1371600" lvl="2" indent="-317500">
              <a:lnSpc>
                <a:spcPct val="100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3pPr>
            <a:lvl4pPr marL="1828800" lvl="3" indent="-317500">
              <a:lnSpc>
                <a:spcPct val="100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4pPr>
            <a:lvl5pPr marL="2286000" lvl="4" indent="-317500">
              <a:lnSpc>
                <a:spcPct val="100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5pPr>
            <a:lvl6pPr marL="2743200" lvl="5" indent="-317500">
              <a:lnSpc>
                <a:spcPct val="100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6pPr>
            <a:lvl7pPr marL="3200400" lvl="6" indent="-317500">
              <a:lnSpc>
                <a:spcPct val="100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7pPr>
            <a:lvl8pPr marL="3657600" lvl="7" indent="-317500">
              <a:lnSpc>
                <a:spcPct val="100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8pPr>
            <a:lvl9pPr marL="4114800" lvl="8" indent="-317500">
              <a:lnSpc>
                <a:spcPct val="100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8" r:id="rId4"/>
    <p:sldLayoutId id="2147483659" r:id="rId5"/>
    <p:sldLayoutId id="2147483680" r:id="rId6"/>
    <p:sldLayoutId id="2147483681" r:id="rId7"/>
    <p:sldLayoutId id="2147483682" r:id="rId8"/>
    <p:sldLayoutId id="2147483683"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69"/>
        <p:cNvGrpSpPr/>
        <p:nvPr/>
      </p:nvGrpSpPr>
      <p:grpSpPr>
        <a:xfrm>
          <a:off x="0" y="0"/>
          <a:ext cx="0" cy="0"/>
          <a:chOff x="0" y="0"/>
          <a:chExt cx="0" cy="0"/>
        </a:xfrm>
      </p:grpSpPr>
      <p:sp>
        <p:nvSpPr>
          <p:cNvPr id="1570" name="Google Shape;1570;p41"/>
          <p:cNvSpPr txBox="1">
            <a:spLocks noGrp="1"/>
          </p:cNvSpPr>
          <p:nvPr>
            <p:ph type="ctrTitle" idx="2"/>
          </p:nvPr>
        </p:nvSpPr>
        <p:spPr>
          <a:xfrm>
            <a:off x="2135100" y="1393825"/>
            <a:ext cx="4873800" cy="229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700" b="1" dirty="0"/>
              <a:t>SCRUM-AGILE APPROACH</a:t>
            </a:r>
            <a:br>
              <a:rPr lang="en" sz="4700" b="1" dirty="0"/>
            </a:br>
            <a:r>
              <a:rPr lang="en" sz="3600" b="0" dirty="0"/>
              <a:t>KEY FACETS</a:t>
            </a:r>
            <a:endParaRPr sz="3600" b="0" dirty="0"/>
          </a:p>
        </p:txBody>
      </p:sp>
      <p:sp>
        <p:nvSpPr>
          <p:cNvPr id="1571" name="Google Shape;1571;p41"/>
          <p:cNvSpPr txBox="1">
            <a:spLocks noGrp="1"/>
          </p:cNvSpPr>
          <p:nvPr>
            <p:ph type="subTitle" idx="1"/>
          </p:nvPr>
        </p:nvSpPr>
        <p:spPr>
          <a:xfrm>
            <a:off x="2135100" y="3609875"/>
            <a:ext cx="4873800" cy="44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CS 250: Software Development Lifecycle</a:t>
            </a:r>
          </a:p>
        </p:txBody>
      </p:sp>
      <p:sp>
        <p:nvSpPr>
          <p:cNvPr id="1572" name="Google Shape;1572;p41"/>
          <p:cNvSpPr/>
          <p:nvPr/>
        </p:nvSpPr>
        <p:spPr>
          <a:xfrm>
            <a:off x="186925" y="3429050"/>
            <a:ext cx="1357500" cy="1357500"/>
          </a:xfrm>
          <a:prstGeom prst="star12">
            <a:avLst>
              <a:gd name="adj" fmla="val 1346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73" name="Google Shape;1573;p41"/>
          <p:cNvGrpSpPr/>
          <p:nvPr/>
        </p:nvGrpSpPr>
        <p:grpSpPr>
          <a:xfrm>
            <a:off x="6830800" y="3914713"/>
            <a:ext cx="1428888" cy="743213"/>
            <a:chOff x="6336875" y="4159288"/>
            <a:chExt cx="1428888" cy="743213"/>
          </a:xfrm>
        </p:grpSpPr>
        <p:sp>
          <p:nvSpPr>
            <p:cNvPr id="1574" name="Google Shape;1574;p41"/>
            <p:cNvSpPr/>
            <p:nvPr/>
          </p:nvSpPr>
          <p:spPr>
            <a:xfrm>
              <a:off x="6694025" y="4545200"/>
              <a:ext cx="357300" cy="357300"/>
            </a:xfrm>
            <a:prstGeom prst="mathPlus">
              <a:avLst>
                <a:gd name="adj1"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5" name="Google Shape;1575;p41"/>
            <p:cNvSpPr/>
            <p:nvPr/>
          </p:nvSpPr>
          <p:spPr>
            <a:xfrm>
              <a:off x="7051175" y="4545200"/>
              <a:ext cx="357300" cy="357300"/>
            </a:xfrm>
            <a:prstGeom prst="mathPlus">
              <a:avLst>
                <a:gd name="adj1"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1576;p41"/>
            <p:cNvSpPr/>
            <p:nvPr/>
          </p:nvSpPr>
          <p:spPr>
            <a:xfrm>
              <a:off x="6336875" y="4545200"/>
              <a:ext cx="357300" cy="357300"/>
            </a:xfrm>
            <a:prstGeom prst="mathPlus">
              <a:avLst>
                <a:gd name="adj1"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7" name="Google Shape;1577;p41"/>
            <p:cNvSpPr/>
            <p:nvPr/>
          </p:nvSpPr>
          <p:spPr>
            <a:xfrm>
              <a:off x="7408463" y="4545200"/>
              <a:ext cx="357300" cy="357300"/>
            </a:xfrm>
            <a:prstGeom prst="mathPlus">
              <a:avLst>
                <a:gd name="adj1"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8" name="Google Shape;1578;p41"/>
            <p:cNvSpPr/>
            <p:nvPr/>
          </p:nvSpPr>
          <p:spPr>
            <a:xfrm>
              <a:off x="7051175" y="4159288"/>
              <a:ext cx="357300" cy="357300"/>
            </a:xfrm>
            <a:prstGeom prst="mathPlus">
              <a:avLst>
                <a:gd name="adj1"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41"/>
            <p:cNvSpPr/>
            <p:nvPr/>
          </p:nvSpPr>
          <p:spPr>
            <a:xfrm>
              <a:off x="7408463" y="4159288"/>
              <a:ext cx="357300" cy="357300"/>
            </a:xfrm>
            <a:prstGeom prst="mathPlus">
              <a:avLst>
                <a:gd name="adj1"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80" name="Google Shape;1580;p41"/>
          <p:cNvSpPr txBox="1">
            <a:spLocks noGrp="1"/>
          </p:cNvSpPr>
          <p:nvPr>
            <p:ph type="title"/>
          </p:nvPr>
        </p:nvSpPr>
        <p:spPr>
          <a:xfrm rot="-5400000">
            <a:off x="8169450" y="1017725"/>
            <a:ext cx="1398900" cy="4482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dirty="0"/>
              <a:t>2XXX</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93"/>
        <p:cNvGrpSpPr/>
        <p:nvPr/>
      </p:nvGrpSpPr>
      <p:grpSpPr>
        <a:xfrm>
          <a:off x="0" y="0"/>
          <a:ext cx="0" cy="0"/>
          <a:chOff x="0" y="0"/>
          <a:chExt cx="0" cy="0"/>
        </a:xfrm>
      </p:grpSpPr>
      <p:sp>
        <p:nvSpPr>
          <p:cNvPr id="1594" name="Google Shape;1594;p43"/>
          <p:cNvSpPr txBox="1">
            <a:spLocks noGrp="1"/>
          </p:cNvSpPr>
          <p:nvPr>
            <p:ph type="subTitle" idx="9"/>
          </p:nvPr>
        </p:nvSpPr>
        <p:spPr>
          <a:xfrm>
            <a:off x="1961974" y="1486800"/>
            <a:ext cx="2398500" cy="74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SCRUM</a:t>
            </a:r>
          </a:p>
          <a:p>
            <a:pPr marL="0" lvl="0" indent="0" algn="l" rtl="0">
              <a:spcBef>
                <a:spcPts val="0"/>
              </a:spcBef>
              <a:spcAft>
                <a:spcPts val="0"/>
              </a:spcAft>
              <a:buNone/>
            </a:pPr>
            <a:r>
              <a:rPr lang="en" dirty="0"/>
              <a:t>MASTER</a:t>
            </a:r>
          </a:p>
        </p:txBody>
      </p:sp>
      <p:sp>
        <p:nvSpPr>
          <p:cNvPr id="1595" name="Google Shape;1595;p43"/>
          <p:cNvSpPr txBox="1">
            <a:spLocks noGrp="1"/>
          </p:cNvSpPr>
          <p:nvPr>
            <p:ph type="subTitle" idx="13"/>
          </p:nvPr>
        </p:nvSpPr>
        <p:spPr>
          <a:xfrm>
            <a:off x="5714473" y="1486800"/>
            <a:ext cx="2398500" cy="74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PRODUCT</a:t>
            </a:r>
          </a:p>
          <a:p>
            <a:pPr marL="0" lvl="0" indent="0" algn="l" rtl="0">
              <a:spcBef>
                <a:spcPts val="0"/>
              </a:spcBef>
              <a:spcAft>
                <a:spcPts val="0"/>
              </a:spcAft>
              <a:buNone/>
            </a:pPr>
            <a:r>
              <a:rPr lang="en" dirty="0"/>
              <a:t>OWNER</a:t>
            </a:r>
            <a:endParaRPr dirty="0"/>
          </a:p>
        </p:txBody>
      </p:sp>
      <p:sp>
        <p:nvSpPr>
          <p:cNvPr id="1596" name="Google Shape;1596;p43"/>
          <p:cNvSpPr txBox="1">
            <a:spLocks noGrp="1"/>
          </p:cNvSpPr>
          <p:nvPr>
            <p:ph type="subTitle" idx="14"/>
          </p:nvPr>
        </p:nvSpPr>
        <p:spPr>
          <a:xfrm>
            <a:off x="1961974" y="3172975"/>
            <a:ext cx="2398500" cy="74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DEVELOPER</a:t>
            </a:r>
            <a:endParaRPr dirty="0"/>
          </a:p>
        </p:txBody>
      </p:sp>
      <p:sp>
        <p:nvSpPr>
          <p:cNvPr id="1597" name="Google Shape;1597;p43"/>
          <p:cNvSpPr txBox="1">
            <a:spLocks noGrp="1"/>
          </p:cNvSpPr>
          <p:nvPr>
            <p:ph type="subTitle" idx="15"/>
          </p:nvPr>
        </p:nvSpPr>
        <p:spPr>
          <a:xfrm>
            <a:off x="5714473" y="3172975"/>
            <a:ext cx="2398500" cy="74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TESTER</a:t>
            </a:r>
            <a:endParaRPr sz="2800" dirty="0"/>
          </a:p>
        </p:txBody>
      </p:sp>
      <p:sp>
        <p:nvSpPr>
          <p:cNvPr id="1598" name="Google Shape;1598;p43"/>
          <p:cNvSpPr/>
          <p:nvPr/>
        </p:nvSpPr>
        <p:spPr>
          <a:xfrm>
            <a:off x="4783700" y="2959775"/>
            <a:ext cx="955500" cy="955500"/>
          </a:xfrm>
          <a:prstGeom prst="ellipse">
            <a:avLst/>
          </a:prstGeom>
          <a:gradFill>
            <a:gsLst>
              <a:gs pos="0">
                <a:schemeClr val="dk2"/>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9" name="Google Shape;1599;p43"/>
          <p:cNvSpPr/>
          <p:nvPr/>
        </p:nvSpPr>
        <p:spPr>
          <a:xfrm>
            <a:off x="1031025" y="1273500"/>
            <a:ext cx="955500" cy="955500"/>
          </a:xfrm>
          <a:prstGeom prst="ellipse">
            <a:avLst/>
          </a:prstGeom>
          <a:gradFill>
            <a:gsLst>
              <a:gs pos="0">
                <a:schemeClr val="dk2"/>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0" name="Google Shape;1600;p43"/>
          <p:cNvSpPr/>
          <p:nvPr/>
        </p:nvSpPr>
        <p:spPr>
          <a:xfrm>
            <a:off x="1031025" y="2959775"/>
            <a:ext cx="955500" cy="955500"/>
          </a:xfrm>
          <a:prstGeom prst="ellipse">
            <a:avLst/>
          </a:prstGeom>
          <a:gradFill>
            <a:gsLst>
              <a:gs pos="0">
                <a:schemeClr val="dk2"/>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43"/>
          <p:cNvSpPr/>
          <p:nvPr/>
        </p:nvSpPr>
        <p:spPr>
          <a:xfrm>
            <a:off x="4783700" y="1273500"/>
            <a:ext cx="955500" cy="955500"/>
          </a:xfrm>
          <a:prstGeom prst="ellipse">
            <a:avLst/>
          </a:prstGeom>
          <a:gradFill>
            <a:gsLst>
              <a:gs pos="0">
                <a:schemeClr val="dk2"/>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2" name="Google Shape;1602;p43"/>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SCRUM </a:t>
            </a:r>
            <a:r>
              <a:rPr lang="en" b="0" dirty="0"/>
              <a:t>ROLES</a:t>
            </a:r>
            <a:endParaRPr b="0" dirty="0"/>
          </a:p>
        </p:txBody>
      </p:sp>
      <p:sp>
        <p:nvSpPr>
          <p:cNvPr id="1603" name="Google Shape;1603;p43"/>
          <p:cNvSpPr txBox="1">
            <a:spLocks noGrp="1"/>
          </p:cNvSpPr>
          <p:nvPr>
            <p:ph type="subTitle" idx="1"/>
          </p:nvPr>
        </p:nvSpPr>
        <p:spPr>
          <a:xfrm>
            <a:off x="1961951" y="2114125"/>
            <a:ext cx="2398500" cy="52890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dirty="0"/>
              <a:t>Ensures the team staying on track, focused, and collaborating</a:t>
            </a:r>
            <a:endParaRPr dirty="0"/>
          </a:p>
        </p:txBody>
      </p:sp>
      <p:sp>
        <p:nvSpPr>
          <p:cNvPr id="1604" name="Google Shape;1604;p43"/>
          <p:cNvSpPr txBox="1">
            <a:spLocks noGrp="1"/>
          </p:cNvSpPr>
          <p:nvPr>
            <p:ph type="title" idx="2"/>
          </p:nvPr>
        </p:nvSpPr>
        <p:spPr>
          <a:xfrm>
            <a:off x="1055611" y="1486800"/>
            <a:ext cx="906300" cy="52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605" name="Google Shape;1605;p43"/>
          <p:cNvSpPr txBox="1">
            <a:spLocks noGrp="1"/>
          </p:cNvSpPr>
          <p:nvPr>
            <p:ph type="subTitle" idx="3"/>
          </p:nvPr>
        </p:nvSpPr>
        <p:spPr>
          <a:xfrm>
            <a:off x="5714451" y="2114125"/>
            <a:ext cx="2398500" cy="5289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Manages backlog</a:t>
            </a:r>
          </a:p>
          <a:p>
            <a:pPr marL="285750" indent="-285750">
              <a:buFont typeface="Arial" panose="020B0604020202020204" pitchFamily="34" charset="0"/>
              <a:buChar char="•"/>
            </a:pPr>
            <a:r>
              <a:rPr lang="en-US" dirty="0"/>
              <a:t>Communicates to the team about any changes in project</a:t>
            </a:r>
          </a:p>
          <a:p>
            <a:pPr marL="285750" lvl="0" indent="-285750" algn="l" rtl="0">
              <a:spcBef>
                <a:spcPts val="0"/>
              </a:spcBef>
              <a:spcAft>
                <a:spcPts val="0"/>
              </a:spcAft>
              <a:buFont typeface="Arial" panose="020B0604020202020204" pitchFamily="34" charset="0"/>
              <a:buChar char="•"/>
            </a:pPr>
            <a:endParaRPr lang="en-US" dirty="0"/>
          </a:p>
        </p:txBody>
      </p:sp>
      <p:sp>
        <p:nvSpPr>
          <p:cNvPr id="1606" name="Google Shape;1606;p43"/>
          <p:cNvSpPr txBox="1">
            <a:spLocks noGrp="1"/>
          </p:cNvSpPr>
          <p:nvPr>
            <p:ph type="title" idx="4"/>
          </p:nvPr>
        </p:nvSpPr>
        <p:spPr>
          <a:xfrm>
            <a:off x="4808282" y="1486800"/>
            <a:ext cx="906300" cy="52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607" name="Google Shape;1607;p43"/>
          <p:cNvSpPr txBox="1">
            <a:spLocks noGrp="1"/>
          </p:cNvSpPr>
          <p:nvPr>
            <p:ph type="subTitle" idx="5"/>
          </p:nvPr>
        </p:nvSpPr>
        <p:spPr>
          <a:xfrm>
            <a:off x="1961974" y="3800400"/>
            <a:ext cx="2398500" cy="528900"/>
          </a:xfrm>
          <a:prstGeom prst="rect">
            <a:avLst/>
          </a:prstGeom>
        </p:spPr>
        <p:txBody>
          <a:bodyPr spcFirstLastPara="1" wrap="square" lIns="91425" tIns="91425" rIns="91425" bIns="91425" anchor="t" anchorCtr="0">
            <a:noAutofit/>
          </a:bodyPr>
          <a:lstStyle/>
          <a:p>
            <a:pPr lvl="0">
              <a:lnSpc>
                <a:spcPct val="100000"/>
              </a:lnSpc>
              <a:buFont typeface="Arial" panose="020B0604020202020204" pitchFamily="34" charset="0"/>
              <a:buChar char="•"/>
            </a:pPr>
            <a:r>
              <a:rPr lang="en-US" dirty="0"/>
              <a:t>Codes the project using best practices </a:t>
            </a:r>
          </a:p>
          <a:p>
            <a:pPr lvl="0">
              <a:lnSpc>
                <a:spcPct val="100000"/>
              </a:lnSpc>
              <a:buFont typeface="Arial" panose="020B0604020202020204" pitchFamily="34" charset="0"/>
              <a:buChar char="•"/>
            </a:pPr>
            <a:r>
              <a:rPr lang="en-US" dirty="0"/>
              <a:t>Works closely with testers</a:t>
            </a:r>
          </a:p>
        </p:txBody>
      </p:sp>
      <p:sp>
        <p:nvSpPr>
          <p:cNvPr id="1608" name="Google Shape;1608;p43"/>
          <p:cNvSpPr txBox="1">
            <a:spLocks noGrp="1"/>
          </p:cNvSpPr>
          <p:nvPr>
            <p:ph type="title" idx="6"/>
          </p:nvPr>
        </p:nvSpPr>
        <p:spPr>
          <a:xfrm>
            <a:off x="1055621" y="3173075"/>
            <a:ext cx="906300" cy="52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609" name="Google Shape;1609;p43"/>
          <p:cNvSpPr txBox="1">
            <a:spLocks noGrp="1"/>
          </p:cNvSpPr>
          <p:nvPr>
            <p:ph type="subTitle" idx="7"/>
          </p:nvPr>
        </p:nvSpPr>
        <p:spPr>
          <a:xfrm>
            <a:off x="5714475" y="3800400"/>
            <a:ext cx="2398500" cy="528900"/>
          </a:xfrm>
          <a:prstGeom prst="rect">
            <a:avLst/>
          </a:prstGeom>
        </p:spPr>
        <p:txBody>
          <a:bodyPr spcFirstLastPara="1" wrap="square" lIns="91425" tIns="91425" rIns="91425" bIns="91425" anchor="t" anchorCtr="0">
            <a:noAutofit/>
          </a:bodyPr>
          <a:lstStyle/>
          <a:p>
            <a:pPr lvl="0">
              <a:buFont typeface="Arial" panose="020B0604020202020204" pitchFamily="34" charset="0"/>
              <a:buChar char="•"/>
            </a:pPr>
            <a:r>
              <a:rPr lang="en-US" dirty="0"/>
              <a:t>Create test cases to find errors or bugs in the developer’s code</a:t>
            </a:r>
          </a:p>
        </p:txBody>
      </p:sp>
      <p:sp>
        <p:nvSpPr>
          <p:cNvPr id="1610" name="Google Shape;1610;p43"/>
          <p:cNvSpPr txBox="1">
            <a:spLocks noGrp="1"/>
          </p:cNvSpPr>
          <p:nvPr>
            <p:ph type="title" idx="8"/>
          </p:nvPr>
        </p:nvSpPr>
        <p:spPr>
          <a:xfrm>
            <a:off x="4808292" y="3173075"/>
            <a:ext cx="906300" cy="52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4"/>
        <p:cNvGrpSpPr/>
        <p:nvPr/>
      </p:nvGrpSpPr>
      <p:grpSpPr>
        <a:xfrm>
          <a:off x="0" y="0"/>
          <a:ext cx="0" cy="0"/>
          <a:chOff x="0" y="0"/>
          <a:chExt cx="0" cy="0"/>
        </a:xfrm>
      </p:grpSpPr>
      <p:sp>
        <p:nvSpPr>
          <p:cNvPr id="1585" name="Google Shape;1585;p42"/>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SDLC </a:t>
            </a:r>
            <a:r>
              <a:rPr lang="en" b="0" dirty="0"/>
              <a:t>PHASES</a:t>
            </a:r>
            <a:endParaRPr b="0" dirty="0"/>
          </a:p>
        </p:txBody>
      </p:sp>
      <p:graphicFrame>
        <p:nvGraphicFramePr>
          <p:cNvPr id="1586" name="Google Shape;1586;p42"/>
          <p:cNvGraphicFramePr/>
          <p:nvPr>
            <p:extLst>
              <p:ext uri="{D42A27DB-BD31-4B8C-83A1-F6EECF244321}">
                <p14:modId xmlns:p14="http://schemas.microsoft.com/office/powerpoint/2010/main" val="49711069"/>
              </p:ext>
            </p:extLst>
          </p:nvPr>
        </p:nvGraphicFramePr>
        <p:xfrm>
          <a:off x="727677" y="1614825"/>
          <a:ext cx="7638888" cy="2417400"/>
        </p:xfrm>
        <a:graphic>
          <a:graphicData uri="http://schemas.openxmlformats.org/drawingml/2006/table">
            <a:tbl>
              <a:tblPr>
                <a:noFill/>
                <a:tableStyleId>{E34E25E3-1DA7-4DB2-AAD4-E21EB02769CF}</a:tableStyleId>
              </a:tblPr>
              <a:tblGrid>
                <a:gridCol w="2641888">
                  <a:extLst>
                    <a:ext uri="{9D8B030D-6E8A-4147-A177-3AD203B41FA5}">
                      <a16:colId xmlns:a16="http://schemas.microsoft.com/office/drawing/2014/main" val="20000"/>
                    </a:ext>
                  </a:extLst>
                </a:gridCol>
                <a:gridCol w="4997000">
                  <a:extLst>
                    <a:ext uri="{9D8B030D-6E8A-4147-A177-3AD203B41FA5}">
                      <a16:colId xmlns:a16="http://schemas.microsoft.com/office/drawing/2014/main" val="20001"/>
                    </a:ext>
                  </a:extLst>
                </a:gridCol>
              </a:tblGrid>
              <a:tr h="402900">
                <a:tc>
                  <a:txBody>
                    <a:bodyPr/>
                    <a:lstStyle/>
                    <a:p>
                      <a:pPr marL="0" lvl="0" indent="0" algn="l" rtl="0">
                        <a:spcBef>
                          <a:spcPts val="0"/>
                        </a:spcBef>
                        <a:spcAft>
                          <a:spcPts val="0"/>
                        </a:spcAft>
                        <a:buNone/>
                      </a:pPr>
                      <a:r>
                        <a:rPr lang="en" sz="1100" b="1" dirty="0">
                          <a:solidFill>
                            <a:schemeClr val="hlink"/>
                          </a:solidFill>
                          <a:uFill>
                            <a:noFill/>
                          </a:uFill>
                          <a:latin typeface="Kanit"/>
                          <a:ea typeface="Kanit"/>
                          <a:cs typeface="Kanit"/>
                          <a:sym typeface="Kanit"/>
                        </a:rPr>
                        <a:t>PLAN</a:t>
                      </a:r>
                      <a:endParaRPr sz="1100" b="1" dirty="0">
                        <a:solidFill>
                          <a:schemeClr val="dk1"/>
                        </a:solidFill>
                        <a:latin typeface="Kanit"/>
                        <a:ea typeface="Kanit"/>
                        <a:cs typeface="Kanit"/>
                        <a:sym typeface="Kan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950" dirty="0">
                          <a:solidFill>
                            <a:schemeClr val="dk1"/>
                          </a:solidFill>
                          <a:latin typeface="Manrope"/>
                          <a:ea typeface="Manrope"/>
                          <a:cs typeface="Manrope"/>
                          <a:sym typeface="Manrope"/>
                        </a:rPr>
                        <a:t>Gather important information and requirements of project</a:t>
                      </a:r>
                      <a:endParaRPr sz="950" dirty="0">
                        <a:solidFill>
                          <a:schemeClr val="dk1"/>
                        </a:solidFill>
                        <a:latin typeface="Manrope"/>
                        <a:ea typeface="Manrope"/>
                        <a:cs typeface="Manrope"/>
                        <a:sym typeface="Manrop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2900">
                <a:tc>
                  <a:txBody>
                    <a:bodyPr/>
                    <a:lstStyle/>
                    <a:p>
                      <a:pPr marL="0" lvl="0" indent="0" algn="l" rtl="0">
                        <a:spcBef>
                          <a:spcPts val="0"/>
                        </a:spcBef>
                        <a:spcAft>
                          <a:spcPts val="0"/>
                        </a:spcAft>
                        <a:buNone/>
                      </a:pPr>
                      <a:r>
                        <a:rPr lang="en" sz="1100" b="1" dirty="0">
                          <a:solidFill>
                            <a:schemeClr val="hlink"/>
                          </a:solidFill>
                          <a:uFill>
                            <a:noFill/>
                          </a:uFill>
                          <a:latin typeface="Kanit"/>
                          <a:ea typeface="Kanit"/>
                          <a:cs typeface="Kanit"/>
                          <a:sym typeface="Kanit"/>
                        </a:rPr>
                        <a:t>DESIGN</a:t>
                      </a:r>
                      <a:endParaRPr sz="1100" b="1" dirty="0">
                        <a:solidFill>
                          <a:schemeClr val="dk1"/>
                        </a:solidFill>
                        <a:latin typeface="Kanit"/>
                        <a:ea typeface="Kanit"/>
                        <a:cs typeface="Kanit"/>
                        <a:sym typeface="Kan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 sz="950" dirty="0">
                          <a:solidFill>
                            <a:schemeClr val="dk1"/>
                          </a:solidFill>
                          <a:latin typeface="Manrope"/>
                          <a:ea typeface="Manrope"/>
                          <a:cs typeface="Manrope"/>
                          <a:sym typeface="Manrope"/>
                        </a:rPr>
                        <a:t>Creation of project architecture </a:t>
                      </a:r>
                      <a:endParaRPr sz="950" dirty="0">
                        <a:solidFill>
                          <a:schemeClr val="dk1"/>
                        </a:solidFill>
                        <a:latin typeface="Manrope"/>
                        <a:ea typeface="Manrope"/>
                        <a:cs typeface="Manrope"/>
                        <a:sym typeface="Manrop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02900">
                <a:tc>
                  <a:txBody>
                    <a:bodyPr/>
                    <a:lstStyle/>
                    <a:p>
                      <a:pPr marL="0" lvl="0" indent="0" algn="l" rtl="0">
                        <a:spcBef>
                          <a:spcPts val="0"/>
                        </a:spcBef>
                        <a:spcAft>
                          <a:spcPts val="0"/>
                        </a:spcAft>
                        <a:buNone/>
                      </a:pPr>
                      <a:r>
                        <a:rPr lang="en" sz="1100" b="1" dirty="0">
                          <a:solidFill>
                            <a:schemeClr val="hlink"/>
                          </a:solidFill>
                          <a:uFill>
                            <a:noFill/>
                          </a:uFill>
                          <a:latin typeface="Kanit"/>
                          <a:ea typeface="Kanit"/>
                          <a:cs typeface="Kanit"/>
                          <a:sym typeface="Kanit"/>
                        </a:rPr>
                        <a:t>DEVELOP</a:t>
                      </a:r>
                      <a:endParaRPr sz="1100" b="1" dirty="0">
                        <a:solidFill>
                          <a:schemeClr val="dk1"/>
                        </a:solidFill>
                        <a:latin typeface="Kanit"/>
                        <a:ea typeface="Kanit"/>
                        <a:cs typeface="Kanit"/>
                        <a:sym typeface="Kan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950" dirty="0">
                          <a:solidFill>
                            <a:schemeClr val="dk1"/>
                          </a:solidFill>
                          <a:latin typeface="Manrope"/>
                          <a:ea typeface="Manrope"/>
                          <a:cs typeface="Manrope"/>
                          <a:sym typeface="Manrope"/>
                        </a:rPr>
                        <a:t>Source code is created </a:t>
                      </a:r>
                      <a:endParaRPr sz="950" dirty="0">
                        <a:solidFill>
                          <a:schemeClr val="dk1"/>
                        </a:solidFill>
                        <a:latin typeface="Manrope"/>
                        <a:ea typeface="Manrope"/>
                        <a:cs typeface="Manrope"/>
                        <a:sym typeface="Manrop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02900">
                <a:tc>
                  <a:txBody>
                    <a:bodyPr/>
                    <a:lstStyle/>
                    <a:p>
                      <a:pPr marL="0" lvl="0" indent="0" algn="l" rtl="0">
                        <a:spcBef>
                          <a:spcPts val="0"/>
                        </a:spcBef>
                        <a:spcAft>
                          <a:spcPts val="0"/>
                        </a:spcAft>
                        <a:buNone/>
                      </a:pPr>
                      <a:r>
                        <a:rPr lang="en" sz="1100" b="1" dirty="0">
                          <a:solidFill>
                            <a:schemeClr val="hlink"/>
                          </a:solidFill>
                          <a:uFill>
                            <a:noFill/>
                          </a:uFill>
                          <a:latin typeface="Kanit"/>
                          <a:ea typeface="Kanit"/>
                          <a:cs typeface="Kanit"/>
                          <a:sym typeface="Kanit"/>
                        </a:rPr>
                        <a:t>TEST</a:t>
                      </a:r>
                      <a:endParaRPr sz="1100" b="1" dirty="0">
                        <a:solidFill>
                          <a:schemeClr val="dk1"/>
                        </a:solidFill>
                        <a:latin typeface="Kanit"/>
                        <a:ea typeface="Kanit"/>
                        <a:cs typeface="Kanit"/>
                        <a:sym typeface="Kan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950" dirty="0">
                          <a:solidFill>
                            <a:schemeClr val="dk1"/>
                          </a:solidFill>
                          <a:latin typeface="Manrope"/>
                          <a:ea typeface="Manrope"/>
                          <a:cs typeface="Manrope"/>
                          <a:sym typeface="Manrope"/>
                        </a:rPr>
                        <a:t>Looking for errors in code. Tested many times</a:t>
                      </a:r>
                      <a:endParaRPr sz="950" dirty="0">
                        <a:solidFill>
                          <a:schemeClr val="dk1"/>
                        </a:solidFill>
                        <a:latin typeface="Manrope"/>
                        <a:ea typeface="Manrope"/>
                        <a:cs typeface="Manrope"/>
                        <a:sym typeface="Manrop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02900">
                <a:tc>
                  <a:txBody>
                    <a:bodyPr/>
                    <a:lstStyle/>
                    <a:p>
                      <a:pPr marL="0" lvl="0" indent="0" algn="l" rtl="0">
                        <a:spcBef>
                          <a:spcPts val="0"/>
                        </a:spcBef>
                        <a:spcAft>
                          <a:spcPts val="0"/>
                        </a:spcAft>
                        <a:buNone/>
                      </a:pPr>
                      <a:r>
                        <a:rPr lang="en" sz="1100" b="1" dirty="0">
                          <a:solidFill>
                            <a:schemeClr val="hlink"/>
                          </a:solidFill>
                          <a:uFill>
                            <a:noFill/>
                          </a:uFill>
                          <a:latin typeface="Kanit"/>
                          <a:ea typeface="Kanit"/>
                          <a:cs typeface="Kanit"/>
                          <a:sym typeface="Kanit"/>
                        </a:rPr>
                        <a:t>DEPLOY</a:t>
                      </a:r>
                      <a:endParaRPr sz="1100" b="1" dirty="0">
                        <a:solidFill>
                          <a:schemeClr val="dk1"/>
                        </a:solidFill>
                        <a:latin typeface="Kanit"/>
                        <a:ea typeface="Kanit"/>
                        <a:cs typeface="Kanit"/>
                        <a:sym typeface="Kan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950" dirty="0">
                          <a:solidFill>
                            <a:schemeClr val="dk1"/>
                          </a:solidFill>
                          <a:latin typeface="Manrope"/>
                          <a:ea typeface="Manrope"/>
                          <a:cs typeface="Manrope"/>
                          <a:sym typeface="Manrope"/>
                        </a:rPr>
                        <a:t>Project released to users</a:t>
                      </a:r>
                      <a:endParaRPr sz="950" dirty="0">
                        <a:solidFill>
                          <a:schemeClr val="dk1"/>
                        </a:solidFill>
                        <a:latin typeface="Manrope"/>
                        <a:ea typeface="Manrope"/>
                        <a:cs typeface="Manrope"/>
                        <a:sym typeface="Manrop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02900">
                <a:tc>
                  <a:txBody>
                    <a:bodyPr/>
                    <a:lstStyle/>
                    <a:p>
                      <a:pPr marL="0" lvl="0" indent="0" algn="l" rtl="0">
                        <a:spcBef>
                          <a:spcPts val="0"/>
                        </a:spcBef>
                        <a:spcAft>
                          <a:spcPts val="0"/>
                        </a:spcAft>
                        <a:buNone/>
                      </a:pPr>
                      <a:r>
                        <a:rPr lang="en" sz="1100" b="1" dirty="0">
                          <a:solidFill>
                            <a:schemeClr val="dk1"/>
                          </a:solidFill>
                          <a:latin typeface="Kanit"/>
                          <a:ea typeface="Kanit"/>
                          <a:cs typeface="Kanit"/>
                          <a:sym typeface="Kanit"/>
                        </a:rPr>
                        <a:t>MAINTAIN</a:t>
                      </a:r>
                      <a:endParaRPr sz="1100" b="1" dirty="0">
                        <a:solidFill>
                          <a:schemeClr val="dk1"/>
                        </a:solidFill>
                        <a:latin typeface="Kanit"/>
                        <a:ea typeface="Kanit"/>
                        <a:cs typeface="Kanit"/>
                        <a:sym typeface="Kan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950" dirty="0">
                          <a:solidFill>
                            <a:schemeClr val="dk1"/>
                          </a:solidFill>
                          <a:latin typeface="Manrope"/>
                          <a:ea typeface="Manrope"/>
                          <a:cs typeface="Manrope"/>
                          <a:sym typeface="Manrope"/>
                        </a:rPr>
                        <a:t>After release, mainten</a:t>
                      </a:r>
                      <a:r>
                        <a:rPr lang="en-US" sz="950" dirty="0">
                          <a:solidFill>
                            <a:schemeClr val="dk1"/>
                          </a:solidFill>
                          <a:latin typeface="Manrope"/>
                          <a:ea typeface="Manrope"/>
                          <a:cs typeface="Manrope"/>
                          <a:sym typeface="Manrope"/>
                        </a:rPr>
                        <a:t>a</a:t>
                      </a:r>
                      <a:r>
                        <a:rPr lang="en" sz="950" dirty="0">
                          <a:solidFill>
                            <a:schemeClr val="dk1"/>
                          </a:solidFill>
                          <a:latin typeface="Manrope"/>
                          <a:ea typeface="Manrope"/>
                          <a:cs typeface="Manrope"/>
                          <a:sym typeface="Manrope"/>
                        </a:rPr>
                        <a:t>nce is maintained for project</a:t>
                      </a:r>
                      <a:endParaRPr sz="950" dirty="0">
                        <a:solidFill>
                          <a:schemeClr val="dk1"/>
                        </a:solidFill>
                        <a:latin typeface="Manrope"/>
                        <a:ea typeface="Manrope"/>
                        <a:cs typeface="Manrope"/>
                        <a:sym typeface="Manrop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587" name="Google Shape;1587;p42"/>
          <p:cNvSpPr txBox="1"/>
          <p:nvPr/>
        </p:nvSpPr>
        <p:spPr>
          <a:xfrm>
            <a:off x="720000" y="1135125"/>
            <a:ext cx="7704000" cy="3678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endParaRPr sz="1200" b="1" dirty="0">
              <a:solidFill>
                <a:schemeClr val="dk1"/>
              </a:solidFill>
              <a:latin typeface="Manrope"/>
              <a:ea typeface="Manrope"/>
              <a:cs typeface="Manrope"/>
              <a:sym typeface="Manrope"/>
            </a:endParaRPr>
          </a:p>
        </p:txBody>
      </p:sp>
      <p:sp>
        <p:nvSpPr>
          <p:cNvPr id="1588" name="Google Shape;1588;p42"/>
          <p:cNvSpPr txBox="1"/>
          <p:nvPr/>
        </p:nvSpPr>
        <p:spPr>
          <a:xfrm>
            <a:off x="722400" y="4147800"/>
            <a:ext cx="35604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b="1" dirty="0">
              <a:solidFill>
                <a:schemeClr val="dk1"/>
              </a:solidFill>
              <a:latin typeface="Kanit"/>
              <a:ea typeface="Kanit"/>
              <a:cs typeface="Kanit"/>
              <a:sym typeface="Kanit"/>
            </a:endParaRPr>
          </a:p>
        </p:txBody>
      </p:sp>
      <p:sp>
        <p:nvSpPr>
          <p:cNvPr id="1589" name="Google Shape;1589;p42"/>
          <p:cNvSpPr txBox="1"/>
          <p:nvPr/>
        </p:nvSpPr>
        <p:spPr>
          <a:xfrm>
            <a:off x="4550825" y="4147800"/>
            <a:ext cx="38706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dirty="0">
              <a:solidFill>
                <a:schemeClr val="dk1"/>
              </a:solidFill>
              <a:latin typeface="Bowlby One"/>
              <a:ea typeface="Bowlby One"/>
              <a:cs typeface="Bowlby One"/>
              <a:sym typeface="Bowlby O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5"/>
        <p:cNvGrpSpPr/>
        <p:nvPr/>
      </p:nvGrpSpPr>
      <p:grpSpPr>
        <a:xfrm>
          <a:off x="0" y="0"/>
          <a:ext cx="0" cy="0"/>
          <a:chOff x="0" y="0"/>
          <a:chExt cx="0" cy="0"/>
        </a:xfrm>
      </p:grpSpPr>
      <p:sp>
        <p:nvSpPr>
          <p:cNvPr id="1646" name="Google Shape;1646;p46"/>
          <p:cNvSpPr txBox="1">
            <a:spLocks noGrp="1"/>
          </p:cNvSpPr>
          <p:nvPr>
            <p:ph type="title" idx="2"/>
          </p:nvPr>
        </p:nvSpPr>
        <p:spPr>
          <a:xfrm rot="-5400000">
            <a:off x="8169450" y="1017725"/>
            <a:ext cx="1398900" cy="4482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dirty="0"/>
              <a:t>2XXX</a:t>
            </a:r>
            <a:endParaRPr dirty="0"/>
          </a:p>
        </p:txBody>
      </p:sp>
      <p:sp>
        <p:nvSpPr>
          <p:cNvPr id="1647" name="Google Shape;1647;p46"/>
          <p:cNvSpPr txBox="1">
            <a:spLocks noGrp="1"/>
          </p:cNvSpPr>
          <p:nvPr>
            <p:ph type="title"/>
          </p:nvPr>
        </p:nvSpPr>
        <p:spPr>
          <a:xfrm>
            <a:off x="2076450" y="1711175"/>
            <a:ext cx="4991100" cy="74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Waterfall </a:t>
            </a:r>
            <a:r>
              <a:rPr lang="en" b="0" dirty="0"/>
              <a:t>Approach</a:t>
            </a:r>
            <a:endParaRPr b="0" dirty="0"/>
          </a:p>
        </p:txBody>
      </p:sp>
      <p:sp>
        <p:nvSpPr>
          <p:cNvPr id="1648" name="Google Shape;1648;p46"/>
          <p:cNvSpPr txBox="1">
            <a:spLocks noGrp="1"/>
          </p:cNvSpPr>
          <p:nvPr>
            <p:ph type="subTitle" idx="1"/>
          </p:nvPr>
        </p:nvSpPr>
        <p:spPr>
          <a:xfrm>
            <a:off x="2076450" y="2333125"/>
            <a:ext cx="4991100" cy="109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Waterfall would have been a horrible choice for the project. Once the client decided they wanted to change direction, agile allowed for that change to be made easily. Since every stage is complete before moving on to the next in waterfall, we would have had to gone back to the beginning. This approach doesn’t allow for major changes in projects.</a:t>
            </a:r>
            <a:endParaRPr dirty="0"/>
          </a:p>
        </p:txBody>
      </p:sp>
      <p:grpSp>
        <p:nvGrpSpPr>
          <p:cNvPr id="1649" name="Google Shape;1649;p46"/>
          <p:cNvGrpSpPr/>
          <p:nvPr/>
        </p:nvGrpSpPr>
        <p:grpSpPr>
          <a:xfrm>
            <a:off x="1493700" y="-478306"/>
            <a:ext cx="1367100" cy="1803195"/>
            <a:chOff x="343650" y="-141131"/>
            <a:chExt cx="1367100" cy="1803195"/>
          </a:xfrm>
        </p:grpSpPr>
        <p:sp>
          <p:nvSpPr>
            <p:cNvPr id="1650" name="Google Shape;1650;p46"/>
            <p:cNvSpPr/>
            <p:nvPr/>
          </p:nvSpPr>
          <p:spPr>
            <a:xfrm>
              <a:off x="343650" y="294964"/>
              <a:ext cx="1367100" cy="1367100"/>
            </a:xfrm>
            <a:prstGeom prst="pie">
              <a:avLst>
                <a:gd name="adj1" fmla="val 0"/>
                <a:gd name="adj2" fmla="val 1079115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1" name="Google Shape;1651;p46"/>
            <p:cNvSpPr/>
            <p:nvPr/>
          </p:nvSpPr>
          <p:spPr>
            <a:xfrm>
              <a:off x="343650" y="-141131"/>
              <a:ext cx="1367100" cy="1367100"/>
            </a:xfrm>
            <a:prstGeom prst="pie">
              <a:avLst>
                <a:gd name="adj1" fmla="val 0"/>
                <a:gd name="adj2" fmla="val 1079115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52" name="Google Shape;1652;p46"/>
          <p:cNvSpPr/>
          <p:nvPr/>
        </p:nvSpPr>
        <p:spPr>
          <a:xfrm>
            <a:off x="5624075" y="3706025"/>
            <a:ext cx="1357500" cy="1357500"/>
          </a:xfrm>
          <a:prstGeom prst="star12">
            <a:avLst>
              <a:gd name="adj" fmla="val 1346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theme/theme1.xml><?xml version="1.0" encoding="utf-8"?>
<a:theme xmlns:a="http://schemas.openxmlformats.org/drawingml/2006/main" name="Community Organization &amp; Advocacy Major for College by Slidesgo">
  <a:themeElements>
    <a:clrScheme name="Simple Light">
      <a:dk1>
        <a:srgbClr val="1E1E1E"/>
      </a:dk1>
      <a:lt1>
        <a:srgbClr val="DBDBD9"/>
      </a:lt1>
      <a:dk2>
        <a:srgbClr val="FF5000"/>
      </a:dk2>
      <a:lt2>
        <a:srgbClr val="FFFFFF"/>
      </a:lt2>
      <a:accent1>
        <a:srgbClr val="FFFFFF"/>
      </a:accent1>
      <a:accent2>
        <a:srgbClr val="FFFFFF"/>
      </a:accent2>
      <a:accent3>
        <a:srgbClr val="FFFFFF"/>
      </a:accent3>
      <a:accent4>
        <a:srgbClr val="FFFFFF"/>
      </a:accent4>
      <a:accent5>
        <a:srgbClr val="FFFFFF"/>
      </a:accent5>
      <a:accent6>
        <a:srgbClr val="FFFFFF"/>
      </a:accent6>
      <a:hlink>
        <a:srgbClr val="1E1E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183</Words>
  <Application>Microsoft Macintosh PowerPoint</Application>
  <PresentationFormat>On-screen Show (16:9)</PresentationFormat>
  <Paragraphs>36</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Kanit Black</vt:lpstr>
      <vt:lpstr>Bowlby One</vt:lpstr>
      <vt:lpstr>Arial</vt:lpstr>
      <vt:lpstr>Manrope</vt:lpstr>
      <vt:lpstr>Kanit</vt:lpstr>
      <vt:lpstr>Community Organization &amp; Advocacy Major for College by Slidesgo</vt:lpstr>
      <vt:lpstr>SCRUM-AGILE APPROACH KEY FACETS</vt:lpstr>
      <vt:lpstr>SCRUM ROLES</vt:lpstr>
      <vt:lpstr>SDLC PHASES</vt:lpstr>
      <vt:lpstr>2XXX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SCRUM-AGILE APPROACH THE KEY FACETS</dc:title>
  <cp:lastModifiedBy>iesha s</cp:lastModifiedBy>
  <cp:revision>11</cp:revision>
  <dcterms:modified xsi:type="dcterms:W3CDTF">2022-12-19T03:46:26Z</dcterms:modified>
</cp:coreProperties>
</file>