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C29"/>
    <a:srgbClr val="328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5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C3B811-6B16-4D1D-866B-E6D2633404B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AF46DE-FDEF-47EF-A548-FBBA57293A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9144000" cy="908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79813" y="460375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Medical Practice Management System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1600" y="1371600"/>
            <a:ext cx="6400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946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"/>
            <a:ext cx="1808685" cy="9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Goal: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 cloud based application for medical practice management using modern Web technologies.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8" y="2225066"/>
            <a:ext cx="4225562" cy="32837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352800"/>
            <a:ext cx="5195651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95386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Zhansien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Chang, Imran Esmail, Sean Malone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2152471"/>
            <a:ext cx="382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Patient Records 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Scheduling 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Billing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706070"/>
            <a:ext cx="322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Phone Logs</a:t>
            </a: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Insurance Verification</a:t>
            </a: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Document Uploads</a:t>
            </a:r>
          </a:p>
        </p:txBody>
      </p:sp>
    </p:spTree>
    <p:extLst>
      <p:ext uri="{BB962C8B-B14F-4D97-AF65-F5344CB8AC3E}">
        <p14:creationId xmlns:p14="http://schemas.microsoft.com/office/powerpoint/2010/main" val="4886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</TotalTime>
  <Words>39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imran</cp:lastModifiedBy>
  <cp:revision>7</cp:revision>
  <dcterms:created xsi:type="dcterms:W3CDTF">2013-05-07T16:41:00Z</dcterms:created>
  <dcterms:modified xsi:type="dcterms:W3CDTF">2013-05-07T17:17:24Z</dcterms:modified>
</cp:coreProperties>
</file>