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4" autoAdjust="0"/>
    <p:restoredTop sz="94660"/>
  </p:normalViewPr>
  <p:slideViewPr>
    <p:cSldViewPr snapToGrid="0">
      <p:cViewPr>
        <p:scale>
          <a:sx n="64" d="100"/>
          <a:sy n="64" d="100"/>
        </p:scale>
        <p:origin x="4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FCEF-0DA8-6746-330E-9F049CF7F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5CB78-6899-9584-5883-B8EE4F3D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F020-B46E-1DF7-BD80-2D0F5C44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56C6-5387-BF66-E46F-7929BF33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FFDC-F7A1-7680-5A2A-54F4A25A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80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E061-50B6-95C6-CC21-2FF2683A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D7A13-B626-ACDB-6F46-D91622FE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3780-D6F0-27C9-C82C-D6ECF8DA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D60C-5DFC-A771-BD4B-BF7DAB17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1E73-04B4-60C3-3478-8D81338A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45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1AA5C-16E1-410D-B64D-04263DF0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5A222-1B33-E502-F110-6F2F0480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F107-8EB3-1A84-CE33-B1484031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FF98-3468-C6AC-8384-15BE3DB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DD61-B3E7-A118-6BB5-F4D3869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60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6408-E8F5-4465-AC79-C5F41B51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1C5D-EE1A-202A-133A-E52AA880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0F6C-8E5B-3D1E-75C9-4250630B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334B-599E-429E-4DF1-3734EC1B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E19C-B028-4AC5-300D-1F006293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5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0B31-7FDA-B462-9720-636F5C02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A3BDA-EEE7-4F41-776D-194E5156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4D8D-7FBA-A75C-69DA-5B9A04B3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9C68-2D4B-4CC1-8DEB-FACCBA84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0209-E1CB-51C7-9DE8-B39D7EF8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434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FCF8-41F7-8388-79CD-AD83638D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612-868C-0E52-5927-862BE003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0A0E1-C5DF-1DFE-889B-411E96896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8AC58-8DEA-4F01-D978-E46C80B7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0ED3-D74F-CD69-6554-35A2009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EB5A-C065-DE73-4FF7-0F580C1C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216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9E4F-8496-7574-AB52-0626F1C6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5552B-3918-F8B0-BA3A-FC912CF6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BE22-44B7-7EC5-1BB6-191B87DA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166B5-8B5F-DA99-B00C-3DE574EF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0D3A4-9593-A5F3-8EB4-3230D1876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DDCC7-ACFE-B895-CF77-FA441C14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0659-AD44-C915-02D5-A15B58BB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A0037-456B-A679-1C72-76347D64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99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4283-93DD-C09C-9D8A-5D8EE8D9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ACF1-CE2B-CB62-7346-7EAE9E4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69F25-BF9C-748C-2050-99FEE5B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81944-1C8D-1D76-5244-E8683A17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15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3BD59-264D-7570-6707-9C0E3A4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E4DCB-C8BF-08A8-7C1E-625554D0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6124A-E881-5122-232C-459BD186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277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C8BD-F2DD-E4C6-9977-E8275CC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466-4256-C5E5-9A77-17C41928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0C74C-91D9-5585-42A7-C2EEC0189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E30D-E5FD-2762-65BA-D4150B01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BDC0-D8DE-DEA6-79B2-4D4FAB1C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ACD0-893E-841A-DA29-A9FE0808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8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4353-D067-B7FA-998D-106A044F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0C3C-1A88-BFC7-2787-5E95EA2CA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F98D9-1E4F-B6C9-D873-CA894BBF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2CE1-6727-608E-1BA7-A709251B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B863-FBCB-1A06-3F1E-2C34BCF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DA26-658B-2991-F2DD-91F355BF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3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2BEBB-CBB6-1B7B-518B-D616F41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7D1F-FC6D-384D-AB1F-74BBD013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C69-EC04-B0D5-A5CA-27058706A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8731-1D23-44A0-9D89-74891D5FD34E}" type="datetimeFigureOut">
              <a:rPr lang="en-PH" smtClean="0"/>
              <a:t>03/05/2023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46BB-C80C-5208-9973-B39C07ED7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6067-D35C-3A6D-23F5-387962D22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A02A-D961-4827-A19F-C70C918D52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82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B263-1F41-0B60-02D7-D50003CD3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E716F-7824-8F9B-1504-4BB0FDBF5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E2BF9-5008-F49C-A765-A5855E7A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B263-1F41-0B60-02D7-D50003CD3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E716F-7824-8F9B-1504-4BB0FDBF5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E2BF9-5008-F49C-A765-A5855E7AA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" y="0"/>
            <a:ext cx="12192000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B71856B-F633-A2E8-8034-426AFAE23A03}"/>
              </a:ext>
            </a:extLst>
          </p:cNvPr>
          <p:cNvSpPr/>
          <p:nvPr/>
        </p:nvSpPr>
        <p:spPr>
          <a:xfrm>
            <a:off x="3414819" y="1624268"/>
            <a:ext cx="2295995" cy="2120165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b="1" dirty="0">
                <a:highlight>
                  <a:srgbClr val="000000"/>
                </a:highlight>
              </a:rPr>
              <a:t>NAME: IESSEN  REMORIN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D652F3-86DB-3F3E-816E-0869DEED2A56}"/>
              </a:ext>
            </a:extLst>
          </p:cNvPr>
          <p:cNvSpPr/>
          <p:nvPr/>
        </p:nvSpPr>
        <p:spPr>
          <a:xfrm>
            <a:off x="1293837" y="3655542"/>
            <a:ext cx="2589548" cy="2288647"/>
          </a:xfrm>
          <a:prstGeom prst="ellipse">
            <a:avLst/>
          </a:prstGeom>
          <a:solidFill>
            <a:schemeClr val="accent3">
              <a:lumMod val="75000"/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      </a:t>
            </a:r>
            <a:r>
              <a:rPr lang="en-PH" sz="2000" b="1" dirty="0">
                <a:highlight>
                  <a:srgbClr val="000000"/>
                </a:highlight>
              </a:rPr>
              <a:t>AGE: 19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C91C12-B922-2617-74C3-A18A508112BD}"/>
              </a:ext>
            </a:extLst>
          </p:cNvPr>
          <p:cNvSpPr/>
          <p:nvPr/>
        </p:nvSpPr>
        <p:spPr>
          <a:xfrm>
            <a:off x="6541804" y="537627"/>
            <a:ext cx="2831892" cy="2646890"/>
          </a:xfrm>
          <a:prstGeom prst="ellipse">
            <a:avLst/>
          </a:prstGeom>
          <a:solidFill>
            <a:schemeClr val="tx2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highlight>
                  <a:srgbClr val="000000"/>
                </a:highlight>
              </a:rPr>
              <a:t>HOBBY: PLAYING BASKETBAL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E47C6A-68A0-E738-3943-0CE68DC55B63}"/>
              </a:ext>
            </a:extLst>
          </p:cNvPr>
          <p:cNvSpPr/>
          <p:nvPr/>
        </p:nvSpPr>
        <p:spPr>
          <a:xfrm>
            <a:off x="5522896" y="3429000"/>
            <a:ext cx="2464633" cy="2252149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000" dirty="0">
                <a:highlight>
                  <a:srgbClr val="000000"/>
                </a:highlight>
              </a:rPr>
              <a:t>FROM: LIMAY BATAAN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D9D4EC-067D-D63A-3347-041BA96AB9D4}"/>
              </a:ext>
            </a:extLst>
          </p:cNvPr>
          <p:cNvCxnSpPr>
            <a:cxnSpLocks/>
          </p:cNvCxnSpPr>
          <p:nvPr/>
        </p:nvCxnSpPr>
        <p:spPr>
          <a:xfrm flipH="1">
            <a:off x="3380362" y="3429000"/>
            <a:ext cx="326270" cy="43497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A3E63C-8874-FE31-E14E-8A81C9DA0B44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5374573" y="3433942"/>
            <a:ext cx="509260" cy="3248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FB4483-B0EB-14F2-D418-4F8AF5549DA8}"/>
              </a:ext>
            </a:extLst>
          </p:cNvPr>
          <p:cNvCxnSpPr>
            <a:cxnSpLocks/>
          </p:cNvCxnSpPr>
          <p:nvPr/>
        </p:nvCxnSpPr>
        <p:spPr>
          <a:xfrm flipH="1">
            <a:off x="7257523" y="3102634"/>
            <a:ext cx="249037" cy="4073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0DFC5-AD03-0D4C-FEA8-7C2CE2B99F97}"/>
              </a:ext>
            </a:extLst>
          </p:cNvPr>
          <p:cNvSpPr txBox="1"/>
          <p:nvPr/>
        </p:nvSpPr>
        <p:spPr>
          <a:xfrm>
            <a:off x="596359" y="1535377"/>
            <a:ext cx="1727116" cy="1938992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4000" b="1" dirty="0"/>
              <a:t>ALL ABOUT ME:</a:t>
            </a:r>
          </a:p>
        </p:txBody>
      </p:sp>
    </p:spTree>
    <p:extLst>
      <p:ext uri="{BB962C8B-B14F-4D97-AF65-F5344CB8AC3E}">
        <p14:creationId xmlns:p14="http://schemas.microsoft.com/office/powerpoint/2010/main" val="11913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Herlyn Eusebio</dc:creator>
  <cp:lastModifiedBy>Herlyn Eusebio</cp:lastModifiedBy>
  <cp:revision>1</cp:revision>
  <dcterms:created xsi:type="dcterms:W3CDTF">2023-05-03T08:29:21Z</dcterms:created>
  <dcterms:modified xsi:type="dcterms:W3CDTF">2023-05-03T08:57:05Z</dcterms:modified>
</cp:coreProperties>
</file>