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2" d="100"/>
          <a:sy n="62" d="100"/>
        </p:scale>
        <p:origin x="49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E565E-374A-4957-B258-02B58AE37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01D0F-DB92-4FB3-AC93-A1D355177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127CC-9CAD-4181-96FA-2EF97F1DF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96E9-2DE3-4C4C-BD50-0ECCF903CDB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8A2BD-707E-49F1-89A2-805D7850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4AB8F-BDB9-4E2D-8E0E-4C15E2DF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0A2A-74F2-4B1D-8E5F-5FDC1A58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0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9264-39A1-4639-A269-253C04B93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D37B9-72F2-4B0C-895A-25172A6D5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2C874-2887-42B0-BCE6-52145CEA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96E9-2DE3-4C4C-BD50-0ECCF903CDB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BB5E5-1229-4826-8334-F485A32CF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7CD69-6038-41DD-AAE7-724027F6F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0A2A-74F2-4B1D-8E5F-5FDC1A58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0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5638C0-CF39-41C3-8A10-25F348174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5EAB2-04F7-4070-B090-83AB41D64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30CF7-9B38-4822-A0F9-01EF8930A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96E9-2DE3-4C4C-BD50-0ECCF903CDB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1C45A-F322-48ED-BFE3-B95517F51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E4FAC-67D6-4925-B8DB-D4A27E70F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0A2A-74F2-4B1D-8E5F-5FDC1A58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0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928B-E5F9-429D-B150-41CE9989F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D0721-8485-4776-BC43-6A6433497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55618-BDE5-40A7-87E5-09A5942AE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96E9-2DE3-4C4C-BD50-0ECCF903CDB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43DCF-308E-47D4-AC3C-D58B3A1C3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158DF-4C9C-48C1-A518-E216B20E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0A2A-74F2-4B1D-8E5F-5FDC1A58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0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75093-9D7D-4552-973A-FAFDA94B1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BF90B-6689-416A-9A92-09A030EBD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7FDB9-9E66-41E9-9E10-CCC05285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96E9-2DE3-4C4C-BD50-0ECCF903CDB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2C66F-00DC-4810-BC91-E4666A48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1C06A-9EAE-4611-8860-A1A51E78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0A2A-74F2-4B1D-8E5F-5FDC1A58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8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2968F-5494-4B6E-B004-2CBF2B12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9775F-040F-46F8-8CF7-B1A6CE88A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3B983-F7FE-4C99-9B98-772BF8C6A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5290F-AC0D-4D77-AEA9-D5ECB0EA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96E9-2DE3-4C4C-BD50-0ECCF903CDB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9B8DE-866E-4A09-A169-19520B789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3B220-E9BD-4E5B-8769-B7FB9F1C9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0A2A-74F2-4B1D-8E5F-5FDC1A58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0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0828-56D7-4535-9297-916230538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2DBEC-77C4-4DE0-8E09-1E8925475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314DC-B96C-4ACE-9E56-051997E05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BBFCE-59A5-48D1-8836-683AF3B49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56332-76B4-4305-9DF0-6BDF0F177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E62D0B-6EA9-4BC7-9606-A09609DC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96E9-2DE3-4C4C-BD50-0ECCF903CDB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F9E1A7-3DC4-4B68-9BBB-42A0E487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830FCF-D8AC-4F08-852D-F0D70019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0A2A-74F2-4B1D-8E5F-5FDC1A58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8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6C1E9-0C38-4641-9BB8-B8F88A9DB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21AFF-9FE1-4951-80AF-0FE1DF62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96E9-2DE3-4C4C-BD50-0ECCF903CDB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B4919-E9D6-457E-AA46-7A6DC9434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C8EBFA-389F-44F2-856B-A15DEBC62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0A2A-74F2-4B1D-8E5F-5FDC1A58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4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F8C70F-B627-46FF-9A5B-50F01B463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96E9-2DE3-4C4C-BD50-0ECCF903CDB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5DAB07-0842-4F7C-90D7-38BBBFF07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4A920-848A-494F-BB46-D84D95C2C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0A2A-74F2-4B1D-8E5F-5FDC1A58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13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9DA44-70F6-4784-AC8D-C5956BDBE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B5736-2F54-483F-8689-985824BC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E3549-8C71-4322-BDEC-0B2180C83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14381-1EE1-4F9E-8F73-C80DC92A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96E9-2DE3-4C4C-BD50-0ECCF903CDB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82CD5-7576-4FC5-80C5-CC558C6B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A5F65-D8CB-4412-BEA9-06AC9C20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0A2A-74F2-4B1D-8E5F-5FDC1A58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37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4D4D0-0799-466D-AC0F-6D5D7A27E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3CB7FA-504B-4713-803C-B1F2285BD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12083-E457-482A-8982-90D819179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13FFF-2D4C-4465-9E89-FCDE1E84A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96E9-2DE3-4C4C-BD50-0ECCF903CDB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C76A1-D71F-442F-AF6D-55008D9D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CBEE7-016C-467A-8E2F-E599AE24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0A2A-74F2-4B1D-8E5F-5FDC1A58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2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0693EB-35EE-4E69-A633-458A62ABE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0DD81-954E-48A6-AD02-17F0E5620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A2699-F80D-4AC5-84BE-B7687B246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C96E9-2DE3-4C4C-BD50-0ECCF903CDB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01A20-0C76-403F-B840-3B2DC9246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805F2-0702-4979-B3CE-BBF851235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80A2A-74F2-4B1D-8E5F-5FDC1A58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6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aU75jdUnYw&amp;pp=ygUJZWFybmVkIGl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conut tree near sea during sunset">
            <a:extLst>
              <a:ext uri="{FF2B5EF4-FFF2-40B4-BE49-F238E27FC236}">
                <a16:creationId xmlns:a16="http://schemas.microsoft.com/office/drawing/2014/main" id="{5EA4540F-12CB-4BEB-90EB-6112D5590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062854-61A9-4F6D-84E2-D9EE9CAEDE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Algerian" panose="04020705040A02060702" pitchFamily="82" charset="0"/>
                <a:hlinkClick r:id="rId3" tooltip="The Weeknd - Earned It (Fifty Shades Of Grey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Earned</a:t>
            </a:r>
            <a:r>
              <a:rPr lang="en-US" b="1" i="0" dirty="0">
                <a:effectLst/>
                <a:latin typeface="Algerian" panose="04020705040A02060702" pitchFamily="82" charset="0"/>
              </a:rPr>
              <a:t> </a:t>
            </a:r>
            <a:r>
              <a:rPr lang="en-US" b="1" dirty="0">
                <a:latin typeface="Algerian" panose="04020705040A02060702" pitchFamily="82" charset="0"/>
              </a:rPr>
              <a:t>It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59217-0512-43AA-9B29-C9C4963A0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/>
          <a:p>
            <a:r>
              <a:rPr lang="en-US" sz="3000" b="1" i="0" dirty="0">
                <a:effectLst/>
                <a:latin typeface="Algerian" panose="04020705040A02060702" pitchFamily="82" charset="0"/>
                <a:hlinkClick r:id="rId3" tooltip="The Weeknd - Earned It (Fifty Shades Of Grey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</a:t>
            </a:r>
            <a:r>
              <a:rPr lang="en-US" sz="3000" b="1" i="0" dirty="0" err="1">
                <a:effectLst/>
                <a:latin typeface="Algerian" panose="04020705040A02060702" pitchFamily="82" charset="0"/>
                <a:hlinkClick r:id="rId3" tooltip="The Weeknd - Earned It (Fifty Shades Of Grey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Weeknd</a:t>
            </a:r>
            <a:endParaRPr lang="en-US" sz="3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243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conut tree near sea during sunset">
            <a:extLst>
              <a:ext uri="{FF2B5EF4-FFF2-40B4-BE49-F238E27FC236}">
                <a16:creationId xmlns:a16="http://schemas.microsoft.com/office/drawing/2014/main" id="{5EA4540F-12CB-4BEB-90EB-6112D5590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062854-61A9-4F6D-84E2-D9EE9CAED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" y="247651"/>
            <a:ext cx="4191000" cy="1619250"/>
          </a:xfrm>
        </p:spPr>
        <p:txBody>
          <a:bodyPr>
            <a:normAutofit fontScale="90000"/>
          </a:bodyPr>
          <a:lstStyle/>
          <a:p>
            <a:pPr fontAlgn="ctr"/>
            <a:r>
              <a:rPr lang="en-US" sz="4000" b="0" i="0" u="none" strike="noStrike" dirty="0">
                <a:solidFill>
                  <a:schemeClr val="bg2"/>
                </a:solidFill>
                <a:effectLst/>
                <a:latin typeface="Google Sans"/>
              </a:rPr>
              <a:t>Earned It</a:t>
            </a:r>
            <a:r>
              <a:rPr lang="en-US" sz="4000" b="0" i="0" dirty="0">
                <a:solidFill>
                  <a:schemeClr val="bg2"/>
                </a:solidFill>
                <a:effectLst/>
                <a:latin typeface="Google Sans"/>
              </a:rPr>
              <a:t>/Lyrics</a:t>
            </a:r>
            <a:br>
              <a:rPr lang="en-US" sz="4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br>
              <a:rPr lang="en-US" sz="4000" dirty="0"/>
            </a:br>
            <a:endParaRPr lang="en-US" sz="40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59217-0512-43AA-9B29-C9C4963A0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" y="1428750"/>
            <a:ext cx="10229850" cy="4838700"/>
          </a:xfrm>
          <a:effectLst>
            <a:innerShdw blurRad="114300">
              <a:prstClr val="black"/>
            </a:innerShdw>
          </a:effectLst>
        </p:spPr>
        <p:txBody>
          <a:bodyPr>
            <a:noAutofit/>
          </a:bodyPr>
          <a:lstStyle/>
          <a:p>
            <a:r>
              <a:rPr lang="en-US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You make it look like it's magic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'Cause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 see nobody, nobody but you, you, you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I'm never confused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Hey, hey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I'm so used to being used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 I love when you call unexpected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'Cause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 hate when the moment's expected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582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split orient="vert"/>
      </p:transition>
    </mc:Choice>
    <mc:Fallback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conut tree near sea during sunset">
            <a:extLst>
              <a:ext uri="{FF2B5EF4-FFF2-40B4-BE49-F238E27FC236}">
                <a16:creationId xmlns:a16="http://schemas.microsoft.com/office/drawing/2014/main" id="{5EA4540F-12CB-4BEB-90EB-6112D5590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062854-61A9-4F6D-84E2-D9EE9CAED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" y="247651"/>
            <a:ext cx="4191000" cy="1619250"/>
          </a:xfrm>
        </p:spPr>
        <p:txBody>
          <a:bodyPr>
            <a:normAutofit fontScale="90000"/>
          </a:bodyPr>
          <a:lstStyle/>
          <a:p>
            <a:pPr fontAlgn="ctr"/>
            <a:br>
              <a:rPr lang="en-US" sz="4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br>
              <a:rPr lang="en-US" sz="4000" dirty="0"/>
            </a:br>
            <a:endParaRPr lang="en-US" sz="40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59217-0512-43AA-9B29-C9C4963A0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04951"/>
            <a:ext cx="9467850" cy="3486150"/>
          </a:xfrm>
          <a:effectLst>
            <a:innerShdw blurRad="114300">
              <a:prstClr val="black"/>
            </a:innerShdw>
          </a:effectLst>
        </p:spPr>
        <p:txBody>
          <a:bodyPr>
            <a:noAutofit/>
          </a:bodyPr>
          <a:lstStyle/>
          <a:p>
            <a:r>
              <a:rPr lang="en-US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 </a:t>
            </a:r>
            <a:r>
              <a:rPr lang="en-US" sz="4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I'ma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care for you, you, you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I'ma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care for you, you, you, you, yeah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'Cause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girl you're perfect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You're always worth it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And you deserve it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way you work it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FE38959-2946-44D2-A80E-4D47716DAADA}"/>
              </a:ext>
            </a:extLst>
          </p:cNvPr>
          <p:cNvSpPr txBox="1">
            <a:spLocks/>
          </p:cNvSpPr>
          <p:nvPr/>
        </p:nvSpPr>
        <p:spPr>
          <a:xfrm>
            <a:off x="1524000" y="1504951"/>
            <a:ext cx="9467850" cy="348615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So </a:t>
            </a:r>
            <a:r>
              <a:rPr lang="en-US" sz="4000" dirty="0" err="1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I'ma</a:t>
            </a:r>
            <a:r>
              <a:rPr lang="en-US" sz="40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 care for you, you, you</a:t>
            </a:r>
            <a:br>
              <a:rPr lang="en-US" sz="40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4000" dirty="0" err="1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I'ma</a:t>
            </a:r>
            <a:r>
              <a:rPr lang="en-US" sz="40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 care for you, you, you, you, yeah</a:t>
            </a:r>
            <a:br>
              <a:rPr lang="en-US" sz="40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4000" dirty="0" err="1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'Cause</a:t>
            </a:r>
            <a:r>
              <a:rPr lang="en-US" sz="40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 girl you're perfect</a:t>
            </a:r>
            <a:br>
              <a:rPr lang="en-US" sz="40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40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You're always worth it</a:t>
            </a:r>
            <a:br>
              <a:rPr lang="en-US" sz="40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40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And you deserve it</a:t>
            </a:r>
            <a:br>
              <a:rPr lang="en-US" sz="40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40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The way you work it</a:t>
            </a:r>
            <a:endParaRPr lang="en-US" sz="4000" b="1" dirty="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774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split orient="vert"/>
      </p:transition>
    </mc:Choice>
    <mc:Fallback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conut tree near sea during sunset">
            <a:extLst>
              <a:ext uri="{FF2B5EF4-FFF2-40B4-BE49-F238E27FC236}">
                <a16:creationId xmlns:a16="http://schemas.microsoft.com/office/drawing/2014/main" id="{5EA4540F-12CB-4BEB-90EB-6112D5590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062854-61A9-4F6D-84E2-D9EE9CAED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" y="247651"/>
            <a:ext cx="4191000" cy="1619250"/>
          </a:xfrm>
        </p:spPr>
        <p:txBody>
          <a:bodyPr>
            <a:normAutofit fontScale="90000"/>
          </a:bodyPr>
          <a:lstStyle/>
          <a:p>
            <a:pPr fontAlgn="ctr"/>
            <a:br>
              <a:rPr lang="en-US" sz="4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br>
              <a:rPr lang="en-US" sz="4000" dirty="0"/>
            </a:br>
            <a:endParaRPr lang="en-US" sz="40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59217-0512-43AA-9B29-C9C4963A0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650" y="1057276"/>
            <a:ext cx="9601200" cy="4410074"/>
          </a:xfrm>
          <a:effectLst>
            <a:innerShdw blurRad="114300">
              <a:prstClr val="black"/>
            </a:innerShdw>
          </a:effectLst>
        </p:spPr>
        <p:txBody>
          <a:bodyPr>
            <a:noAutofit/>
          </a:bodyPr>
          <a:lstStyle/>
          <a:p>
            <a:r>
              <a:rPr lang="en-US" sz="4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'Cause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girl you earned it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Girl you earned it, yeah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You know our love would be tragic (Oh, yeah)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 you don't pay it, don't pay it no mind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We live with no lies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Hey, hey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You're my favorite kind of night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641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split orient="vert"/>
      </p:transition>
    </mc:Choice>
    <mc:Fallback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conut tree near sea during sunset">
            <a:extLst>
              <a:ext uri="{FF2B5EF4-FFF2-40B4-BE49-F238E27FC236}">
                <a16:creationId xmlns:a16="http://schemas.microsoft.com/office/drawing/2014/main" id="{5EA4540F-12CB-4BEB-90EB-6112D5590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062854-61A9-4F6D-84E2-D9EE9CAED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" y="247651"/>
            <a:ext cx="4191000" cy="1619250"/>
          </a:xfrm>
        </p:spPr>
        <p:txBody>
          <a:bodyPr>
            <a:normAutofit fontScale="90000"/>
          </a:bodyPr>
          <a:lstStyle/>
          <a:p>
            <a:pPr fontAlgn="ctr"/>
            <a:br>
              <a:rPr lang="en-US" sz="4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br>
              <a:rPr lang="en-US" sz="4000" dirty="0"/>
            </a:br>
            <a:endParaRPr lang="en-US" sz="40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59217-0512-43AA-9B29-C9C4963A0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650" y="419099"/>
            <a:ext cx="9601200" cy="6191249"/>
          </a:xfrm>
          <a:effectLst>
            <a:innerShdw blurRad="114300">
              <a:prstClr val="black"/>
            </a:innerShdw>
          </a:effectLst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So I love when you call unexpected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 err="1">
                <a:solidFill>
                  <a:schemeClr val="bg1"/>
                </a:solidFill>
              </a:rPr>
              <a:t>'Cause</a:t>
            </a:r>
            <a:r>
              <a:rPr lang="en-US" sz="4000" dirty="0">
                <a:solidFill>
                  <a:schemeClr val="bg1"/>
                </a:solidFill>
              </a:rPr>
              <a:t> I hate when the moment's expected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So </a:t>
            </a:r>
            <a:r>
              <a:rPr lang="en-US" sz="4000" dirty="0" err="1">
                <a:solidFill>
                  <a:schemeClr val="bg1"/>
                </a:solidFill>
              </a:rPr>
              <a:t>I'ma</a:t>
            </a:r>
            <a:r>
              <a:rPr lang="en-US" sz="4000" dirty="0">
                <a:solidFill>
                  <a:schemeClr val="bg1"/>
                </a:solidFill>
              </a:rPr>
              <a:t> care for you, you, you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 err="1">
                <a:solidFill>
                  <a:schemeClr val="bg1"/>
                </a:solidFill>
              </a:rPr>
              <a:t>I'ma</a:t>
            </a:r>
            <a:r>
              <a:rPr lang="en-US" sz="4000" dirty="0">
                <a:solidFill>
                  <a:schemeClr val="bg1"/>
                </a:solidFill>
              </a:rPr>
              <a:t> care for you, you, you, you, yeah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 err="1">
                <a:solidFill>
                  <a:schemeClr val="bg1"/>
                </a:solidFill>
              </a:rPr>
              <a:t>'Cause</a:t>
            </a:r>
            <a:r>
              <a:rPr lang="en-US" sz="4000" dirty="0">
                <a:solidFill>
                  <a:schemeClr val="bg1"/>
                </a:solidFill>
              </a:rPr>
              <a:t> girl you're perfect (Girl, you're perfect)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You're always worth it (You're always worth it)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And you deserve it (And you deserve it)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The way you work it (The way you work it)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 err="1">
                <a:solidFill>
                  <a:schemeClr val="bg1"/>
                </a:solidFill>
              </a:rPr>
              <a:t>'Cause</a:t>
            </a:r>
            <a:r>
              <a:rPr lang="en-US" sz="4000" dirty="0">
                <a:solidFill>
                  <a:schemeClr val="bg1"/>
                </a:solidFill>
              </a:rPr>
              <a:t> girl you earned it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Girl you earned it, yeah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470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split orient="vert"/>
      </p:transition>
    </mc:Choice>
    <mc:Fallback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conut tree near sea during sunset">
            <a:extLst>
              <a:ext uri="{FF2B5EF4-FFF2-40B4-BE49-F238E27FC236}">
                <a16:creationId xmlns:a16="http://schemas.microsoft.com/office/drawing/2014/main" id="{5EA4540F-12CB-4BEB-90EB-6112D5590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062854-61A9-4F6D-84E2-D9EE9CAED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" y="247651"/>
            <a:ext cx="4191000" cy="1619250"/>
          </a:xfrm>
        </p:spPr>
        <p:txBody>
          <a:bodyPr>
            <a:normAutofit fontScale="90000"/>
          </a:bodyPr>
          <a:lstStyle/>
          <a:p>
            <a:pPr fontAlgn="ctr"/>
            <a:br>
              <a:rPr lang="en-US" sz="4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br>
              <a:rPr lang="en-US" sz="4000" dirty="0"/>
            </a:br>
            <a:endParaRPr lang="en-US" sz="40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59217-0512-43AA-9B29-C9C4963A0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650" y="1238250"/>
            <a:ext cx="9601200" cy="4191000"/>
          </a:xfrm>
          <a:effectLst>
            <a:innerShdw blurRad="114300">
              <a:prstClr val="black"/>
            </a:innerShdw>
          </a:effectLst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On that lonely night (Lonely night)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You said it wouldn't be love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But we felt the rush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It made us believe it there was only us (Only us)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Convinced we were broken inside, yeah, inside, yeah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337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split orient="vert"/>
      </p:transition>
    </mc:Choice>
    <mc:Fallback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conut tree near sea during sunset">
            <a:extLst>
              <a:ext uri="{FF2B5EF4-FFF2-40B4-BE49-F238E27FC236}">
                <a16:creationId xmlns:a16="http://schemas.microsoft.com/office/drawing/2014/main" id="{5EA4540F-12CB-4BEB-90EB-6112D5590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062854-61A9-4F6D-84E2-D9EE9CAED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" y="247651"/>
            <a:ext cx="4191000" cy="1619250"/>
          </a:xfrm>
        </p:spPr>
        <p:txBody>
          <a:bodyPr>
            <a:normAutofit fontScale="90000"/>
          </a:bodyPr>
          <a:lstStyle/>
          <a:p>
            <a:pPr fontAlgn="ctr"/>
            <a:br>
              <a:rPr lang="en-US" sz="4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br>
              <a:rPr lang="en-US" sz="4000" dirty="0"/>
            </a:br>
            <a:endParaRPr lang="en-US" sz="40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59217-0512-43AA-9B29-C9C4963A0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650" y="1676400"/>
            <a:ext cx="9601200" cy="2590800"/>
          </a:xfrm>
          <a:effectLst>
            <a:innerShdw blurRad="114300">
              <a:prstClr val="black"/>
            </a:innerShdw>
          </a:effectLst>
        </p:spPr>
        <p:txBody>
          <a:bodyPr>
            <a:no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'Cause</a:t>
            </a:r>
            <a:r>
              <a:rPr lang="en-US" sz="4000" dirty="0">
                <a:solidFill>
                  <a:schemeClr val="bg1"/>
                </a:solidFill>
              </a:rPr>
              <a:t> girl you're perfect (Girl, you're perfect)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You're always worth it (You're always worth it)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And you deserve it (And you deserve it)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488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split orient="vert"/>
      </p:transition>
    </mc:Choice>
    <mc:Fallback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conut tree near sea during sunset">
            <a:extLst>
              <a:ext uri="{FF2B5EF4-FFF2-40B4-BE49-F238E27FC236}">
                <a16:creationId xmlns:a16="http://schemas.microsoft.com/office/drawing/2014/main" id="{5EA4540F-12CB-4BEB-90EB-6112D5590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062854-61A9-4F6D-84E2-D9EE9CAED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" y="247651"/>
            <a:ext cx="4191000" cy="1619250"/>
          </a:xfrm>
        </p:spPr>
        <p:txBody>
          <a:bodyPr>
            <a:normAutofit fontScale="90000"/>
          </a:bodyPr>
          <a:lstStyle/>
          <a:p>
            <a:pPr fontAlgn="ctr"/>
            <a:br>
              <a:rPr lang="en-US" sz="4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br>
              <a:rPr lang="en-US" sz="4000" dirty="0"/>
            </a:br>
            <a:endParaRPr lang="en-US" sz="40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59217-0512-43AA-9B29-C9C4963A0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650" y="1676400"/>
            <a:ext cx="9601200" cy="2324100"/>
          </a:xfrm>
          <a:effectLst>
            <a:innerShdw blurRad="114300">
              <a:prstClr val="black"/>
            </a:innerShdw>
          </a:effectLst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The way you work it (The way you work it)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 err="1">
                <a:solidFill>
                  <a:schemeClr val="bg1"/>
                </a:solidFill>
              </a:rPr>
              <a:t>'Cause</a:t>
            </a:r>
            <a:r>
              <a:rPr lang="en-US" sz="4000" dirty="0">
                <a:solidFill>
                  <a:schemeClr val="bg1"/>
                </a:solidFill>
              </a:rPr>
              <a:t> girl you earned it, yeah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Girl you earned it, yeah (Earned it, no, no, ooh)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520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split orient="vert"/>
      </p:transition>
    </mc:Choice>
    <mc:Fallback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conut tree near sea during sunset">
            <a:extLst>
              <a:ext uri="{FF2B5EF4-FFF2-40B4-BE49-F238E27FC236}">
                <a16:creationId xmlns:a16="http://schemas.microsoft.com/office/drawing/2014/main" id="{5EA4540F-12CB-4BEB-90EB-6112D5590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062854-61A9-4F6D-84E2-D9EE9CAED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" y="247651"/>
            <a:ext cx="4191000" cy="1619250"/>
          </a:xfrm>
        </p:spPr>
        <p:txBody>
          <a:bodyPr>
            <a:normAutofit fontScale="90000"/>
          </a:bodyPr>
          <a:lstStyle/>
          <a:p>
            <a:pPr fontAlgn="ctr"/>
            <a:br>
              <a:rPr lang="en-US" sz="4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br>
              <a:rPr lang="en-US" sz="4000" dirty="0"/>
            </a:br>
            <a:endParaRPr lang="en-US" sz="40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59217-0512-43AA-9B29-C9C4963A0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650" y="1676400"/>
            <a:ext cx="9601200" cy="2229173"/>
          </a:xfrm>
          <a:effectLst>
            <a:innerShdw blurRad="114300">
              <a:prstClr val="black"/>
            </a:innerShdw>
          </a:effectLst>
        </p:spPr>
        <p:txBody>
          <a:bodyPr>
            <a:no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'Cause</a:t>
            </a:r>
            <a:r>
              <a:rPr lang="en-US" sz="4000" dirty="0">
                <a:solidFill>
                  <a:schemeClr val="bg1"/>
                </a:solidFill>
              </a:rPr>
              <a:t> girl you're perfect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You're always worth it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And you deserve it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955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split orient="vert"/>
      </p:transition>
    </mc:Choice>
    <mc:Fallback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442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Algerian</vt:lpstr>
      <vt:lpstr>Arial</vt:lpstr>
      <vt:lpstr>Arial</vt:lpstr>
      <vt:lpstr>Calibri</vt:lpstr>
      <vt:lpstr>Calibri Light</vt:lpstr>
      <vt:lpstr>Google Sans</vt:lpstr>
      <vt:lpstr>Office Theme</vt:lpstr>
      <vt:lpstr>Earned It</vt:lpstr>
      <vt:lpstr>Earned It/Lyrics  </vt:lpstr>
      <vt:lpstr>  </vt:lpstr>
      <vt:lpstr>  </vt:lpstr>
      <vt:lpstr>  </vt:lpstr>
      <vt:lpstr>  </vt:lpstr>
      <vt:lpstr>  </vt:lpstr>
      <vt:lpstr> 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Earned It</dc:title>
  <dc:creator>LAB3_PC19</dc:creator>
  <cp:lastModifiedBy>LAB3_PC19</cp:lastModifiedBy>
  <cp:revision>1</cp:revision>
  <dcterms:created xsi:type="dcterms:W3CDTF">2023-04-19T07:19:06Z</dcterms:created>
  <dcterms:modified xsi:type="dcterms:W3CDTF">2023-04-19T08:59:05Z</dcterms:modified>
</cp:coreProperties>
</file>