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2EAA-71DD-4B1E-AC04-06DC690D5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E46FA-D315-4528-9D83-ACAB2458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CC81-2F13-423D-A892-3EB8C176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4889-BC13-4079-8FB9-D7136C9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534C-8140-4C03-8EDC-00CF3972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E1F-2329-42A1-ACC9-CBCA276E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52F3-EB8B-40AA-ABC5-03B3A39F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F645-6AFD-4BDA-A450-D0B9F4E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6A67-6550-4413-A241-2986C48A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53E1-5818-4541-95D7-98FABED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442A5-0121-4993-A188-E541ED72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DEF89-9041-439A-AFDC-7D9818980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C616-560B-4F68-9038-6507F37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3ACA-9988-4F9E-88BE-83CAEF0E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543D-4FE5-4E71-8886-83003ED5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6476-F73A-477B-B112-E0A6BD7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9286-90DF-422C-A65C-947D9CBE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DC0D-CDFB-4460-83F9-47C48BED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6532-442E-4F1F-9EBF-730DF5C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4D06-C100-4598-9E7C-B51F3614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1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798-1DD2-4E6D-BDCF-67FF4AC1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BF851-9F89-427F-817A-8A2D6F41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B259-A57E-4156-93DD-12A04F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024D-63A6-4584-A627-FF782EC8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4CE6-6876-4512-9FDA-A1B29C4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4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25DC-AD15-4038-BD89-0144B9BD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8200-0394-4745-B29B-C7146D73C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838D9-DB6B-4DD6-88D2-B92B9D9C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ED6B-74C5-427A-8FE5-2B061900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666C5-F44F-416F-B019-6FDE96A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CDFB-CD37-4256-A9F2-B565DAE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4C34-03C5-451D-AA37-5C14FE01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EA55-A943-4791-88F8-D4778F78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C4EB-0271-409F-A7B3-2E48D4DA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7C381-8E4F-4DA7-A893-E1699A87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D200-FF2B-44B6-AEB6-20BCD53B7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9AC4-7E7C-4BC0-9741-E0D19334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1FACE-C7A6-4B2C-AF82-CE6A160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7F6CA-37AD-4574-B027-B8A8542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9E7C-6F23-46AA-AB25-4E98F62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6BD2D-CCB8-4DCA-A9AB-671E06C3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1A02F-02AA-44F9-89FD-928DEF3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A515-3ECD-41F1-9A41-B7F7F18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0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0A599-135E-4A7B-ACAE-FAAE112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CDF52-CAB1-4EAA-B192-F00B9C29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140B2-7F38-4177-8642-8797627A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3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223-4132-4E93-927B-0A6F7280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75CC-00C0-4208-8F93-ACC5E031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9A736-C184-4703-B8A1-E8FADAE7A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B1D9-063A-413D-B193-F5DB411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3144-69A2-4DE8-8F42-5C32630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6840-4C37-4B21-8BDE-2866B2DE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DA56-A129-4D45-AC57-927A9B6D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18400-EC56-48D6-B5F1-84CD9966A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906D6-26EF-4168-A93B-D4FC2B741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C40-E472-45D9-93BC-E124E8E2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CD3D-8DCD-45B9-A301-B7155353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069D-B9CF-49ED-80C3-861977F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61D82-DFB9-4310-8DA4-7E4769D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055F-8190-49BA-8B32-D72489B4B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1CB6-2AA4-4A2A-98C3-23BD0EB2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B99F-F661-4EBB-892F-320C0905BC79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8E38-C606-4B28-9390-3AB6F503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633C-91AA-4580-B8F1-F7EA9BC63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10FFAC-5FA3-40AA-905D-9259155D3114}"/>
              </a:ext>
            </a:extLst>
          </p:cNvPr>
          <p:cNvSpPr/>
          <p:nvPr/>
        </p:nvSpPr>
        <p:spPr>
          <a:xfrm>
            <a:off x="630335" y="3638183"/>
            <a:ext cx="4923178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5FFAE-04CF-4A14-9924-144400091777}"/>
              </a:ext>
            </a:extLst>
          </p:cNvPr>
          <p:cNvSpPr/>
          <p:nvPr/>
        </p:nvSpPr>
        <p:spPr>
          <a:xfrm>
            <a:off x="630886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C5191-D958-400B-AE40-0D93558F224A}"/>
              </a:ext>
            </a:extLst>
          </p:cNvPr>
          <p:cNvSpPr txBox="1"/>
          <p:nvPr/>
        </p:nvSpPr>
        <p:spPr>
          <a:xfrm>
            <a:off x="636194" y="381613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TF-REF-DEV-RG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28352-7E15-4CC3-9FC6-2645A873416D}"/>
              </a:ext>
            </a:extLst>
          </p:cNvPr>
          <p:cNvSpPr/>
          <p:nvPr/>
        </p:nvSpPr>
        <p:spPr>
          <a:xfrm>
            <a:off x="4299674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1515-547B-49DE-B48D-E4E6D0A4077C}"/>
              </a:ext>
            </a:extLst>
          </p:cNvPr>
          <p:cNvSpPr txBox="1"/>
          <p:nvPr/>
        </p:nvSpPr>
        <p:spPr>
          <a:xfrm>
            <a:off x="4299674" y="37322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TF-REF-QA-RG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DE5A-BB7C-4873-8E48-C695F4B3D161}"/>
              </a:ext>
            </a:extLst>
          </p:cNvPr>
          <p:cNvSpPr/>
          <p:nvPr/>
        </p:nvSpPr>
        <p:spPr>
          <a:xfrm>
            <a:off x="7968462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7D1EA-20F0-4AB1-9E62-1AE8D8F275A0}"/>
              </a:ext>
            </a:extLst>
          </p:cNvPr>
          <p:cNvSpPr txBox="1"/>
          <p:nvPr/>
        </p:nvSpPr>
        <p:spPr>
          <a:xfrm>
            <a:off x="7968462" y="373224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TF-REF-PROD-RG</a:t>
            </a:r>
            <a:endParaRPr lang="fr-FR" sz="1000" dirty="0">
              <a:solidFill>
                <a:schemeClr val="accent1"/>
              </a:solidFill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0816A6B8-E4E3-495D-A916-5A5E68B7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409" y="4003966"/>
            <a:ext cx="369260" cy="3692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01D7A5F-2575-41F0-8593-A33A11F68DC0}"/>
              </a:ext>
            </a:extLst>
          </p:cNvPr>
          <p:cNvSpPr txBox="1"/>
          <p:nvPr/>
        </p:nvSpPr>
        <p:spPr>
          <a:xfrm>
            <a:off x="630334" y="3638183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TF-REF-COMMON-RG</a:t>
            </a:r>
            <a:endParaRPr lang="fr-FR" sz="1000" dirty="0">
              <a:solidFill>
                <a:schemeClr val="accent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5023777-9CB9-473C-92C7-B522BD16FACF}"/>
              </a:ext>
            </a:extLst>
          </p:cNvPr>
          <p:cNvGrpSpPr/>
          <p:nvPr/>
        </p:nvGrpSpPr>
        <p:grpSpPr>
          <a:xfrm>
            <a:off x="717934" y="705100"/>
            <a:ext cx="3308782" cy="2581308"/>
            <a:chOff x="717934" y="705100"/>
            <a:chExt cx="3308782" cy="2581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5E051-8DA6-4193-9881-3B7F9AA93FFE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91F98-B30B-4577-8D75-9359DAE01B7E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9F01E-CE4A-45BC-B625-1C9722A912BA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9E9D3-00AE-46DA-B959-3D58C95FB303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0D883-951F-472A-A193-9BC63BDD9C3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9ED95B2-A12D-4C11-9F36-FA6F020A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911F8158-F672-4C63-BCD5-94F6A465C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672CD50-6493-4643-9E34-A82F9EA4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0A000E3-D726-4194-A2F8-7C55B1D0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EAF5F95-D20A-442D-98BD-1FFD7E5274AC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1836569-2FD4-427F-9DDA-30F8E3FAB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D8AA7E0C-9F9A-444A-AAD5-35C75B57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70F61C63-A140-4358-AED3-245F43DD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1751F5CD-9869-443A-8FBC-0EA096D42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DED1FF7B-9188-4FD4-B48A-D5266FF8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1478E4B8-F963-47D8-885C-85BEE4462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E647A2-C8A9-43B5-8790-0526D6DED2D4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F429CBBC-2B55-4E46-8E1B-7543A6B75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514FC936-05A5-496C-838E-1F417BE32833}"/>
                </a:ext>
              </a:extLst>
            </p:cNvPr>
            <p:cNvCxnSpPr>
              <a:stCxn id="79" idx="2"/>
              <a:endCxn id="18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E011F5-DE8C-4C4E-8E02-545923FE2A03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AF74B4-CB39-4C91-90B4-253ADF1BE9CB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1C199C07-69DA-4C74-BC24-77DC0326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D29D19BA-8ED1-4903-9362-47AA4654C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91D924FD-1E7A-440A-9948-D4B192A1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253C3AE-D255-4C63-8E98-7B6363D42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682BA79B-BE7B-417A-BD73-B2B65CEC13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0724" y="4003966"/>
            <a:ext cx="369260" cy="3692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B4EFEBB-F84A-45E3-9FEC-514772651DBF}"/>
              </a:ext>
            </a:extLst>
          </p:cNvPr>
          <p:cNvSpPr txBox="1"/>
          <p:nvPr/>
        </p:nvSpPr>
        <p:spPr>
          <a:xfrm>
            <a:off x="1195719" y="407766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Container Registry</a:t>
            </a:r>
            <a:endParaRPr lang="fr-FR" sz="9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4B6AE9-776C-4202-88C9-425B83B30BF5}"/>
              </a:ext>
            </a:extLst>
          </p:cNvPr>
          <p:cNvSpPr txBox="1"/>
          <p:nvPr/>
        </p:nvSpPr>
        <p:spPr>
          <a:xfrm>
            <a:off x="3007477" y="4068667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Key Vault</a:t>
            </a:r>
            <a:endParaRPr lang="fr-FR" sz="900" dirty="0">
              <a:solidFill>
                <a:schemeClr val="accent1"/>
              </a:solidFill>
            </a:endParaRP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7BED124E-5792-46FC-9D36-5FAC71F864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79223" y="3991064"/>
            <a:ext cx="369260" cy="3692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F14CD34-CA31-4642-A3D8-EBB6F1A4EB3F}"/>
              </a:ext>
            </a:extLst>
          </p:cNvPr>
          <p:cNvSpPr txBox="1"/>
          <p:nvPr/>
        </p:nvSpPr>
        <p:spPr>
          <a:xfrm>
            <a:off x="4594306" y="406027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Firewall</a:t>
            </a:r>
            <a:endParaRPr lang="fr-FR" sz="900" dirty="0">
              <a:solidFill>
                <a:schemeClr val="accent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9EB86F-EA91-4F7E-B4C4-DE56813D7A01}"/>
              </a:ext>
            </a:extLst>
          </p:cNvPr>
          <p:cNvGrpSpPr/>
          <p:nvPr/>
        </p:nvGrpSpPr>
        <p:grpSpPr>
          <a:xfrm>
            <a:off x="4375701" y="705100"/>
            <a:ext cx="3308782" cy="2581308"/>
            <a:chOff x="717934" y="705100"/>
            <a:chExt cx="3308782" cy="258130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AE7EF7D-90B9-40AF-A782-9BAFE0607B08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671459-CBC8-40BF-A7BE-E7D005D61D9C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8BBE88-5354-4AE2-9A95-7EB5D78B7212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74D699-7746-4762-8D37-AA2468AC5A38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A568465-BB40-4DEA-9061-D1906A2A46B6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BA98B4B6-B787-4E4F-8F93-E9159BAD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31BC54A-3715-4D7F-9164-A275C65C8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0EB6086B-52FB-4312-84E0-3B90EE9C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22AB0B01-19DA-4A82-A0CA-4CA883D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197D47-330D-4AEE-A7A1-018A07CCDD4A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0519DF-F89C-4FA7-AB5C-D4880774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6F4DED3A-DC02-4827-87C5-2621BBCB1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8C1C76F-8858-4B3F-AB3F-8487C471F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16FF7C1E-9DE7-4470-B97B-94330CF3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A3C7F981-1483-4ADA-A7B1-20A9AC54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EF794A1-67A2-4A89-AA13-F3123744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183CEFC-E47A-4F9D-B20F-9D2E6F77D589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FCE70BD7-538A-4C9A-98F5-5E121A72D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90D8AA7-C3FC-4BAC-AD5F-A33C5B7CEC8E}"/>
                </a:ext>
              </a:extLst>
            </p:cNvPr>
            <p:cNvCxnSpPr>
              <a:stCxn id="118" idx="2"/>
              <a:endCxn id="101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D16A3D-B52A-43E1-918F-40753724481E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FC8462-F75D-4A4C-81B1-630F1B66A8AE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D3987B39-C6C7-49B9-B6B4-925ACC3B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CE3C93F8-48C3-4CE3-9C06-28BBC6F7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156A37FA-33F4-426F-8C89-9261B079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1619419A-1E44-4943-8174-BFE16B47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817E1A-117D-4E07-AD17-3CD1CEBCAA71}"/>
              </a:ext>
            </a:extLst>
          </p:cNvPr>
          <p:cNvGrpSpPr/>
          <p:nvPr/>
        </p:nvGrpSpPr>
        <p:grpSpPr>
          <a:xfrm>
            <a:off x="8049664" y="705637"/>
            <a:ext cx="3308782" cy="2581308"/>
            <a:chOff x="717934" y="705100"/>
            <a:chExt cx="3308782" cy="258130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F806EBA-15A1-4230-94DC-9CCF0CD21AF8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0DC91A-AEE3-4321-A875-8890C9591B91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1AD5F7-2513-4704-A97A-458E486032CD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990A61F-63C0-4341-A96C-9E14ABF69A3B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F03D902-99A0-4D77-BDDC-6A677DBFD9F7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288034BB-FB1E-473E-8BFE-D645289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D2B6132B-1727-470F-B59E-24D38AF8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9038CEAA-5769-4B1D-9886-CA572A03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2FD2B539-4E7C-4465-9459-E34CF89EA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BE41019-7129-4172-A72A-DD0E3773022F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91F82B5C-E941-45FA-A1F5-01B2C318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AA23A42D-8471-482B-820C-93F7B62A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D83781BD-9E0F-4EA6-83E0-B7F7C9C6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29757A69-3045-471F-91FB-A81557E69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5998F9B6-C461-4424-AA50-DED567EE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AD439980-8475-43F8-91A6-78FA1E86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4D5E546-EE92-40A5-9BB2-A6042FE960F4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D7ED0531-DD78-4079-BB4E-F0E776E62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07DFFCA8-5216-4C5B-8018-AF1FACCEB615}"/>
                </a:ext>
              </a:extLst>
            </p:cNvPr>
            <p:cNvCxnSpPr>
              <a:stCxn id="145" idx="2"/>
              <a:endCxn id="128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8857694-57FF-4DD5-9C21-F12FCFFC1B37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0A32B7E-93D8-45D8-B31C-F59323DAE421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67D157DD-0BD5-4177-ADA1-C7765895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DB9C0E24-67CA-41EF-AE04-104E5B6D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6810957D-EDD8-4BD4-8CFD-74ED5F074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2472F9CB-CB24-4CD0-9A7F-16052C80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73EB9D-D477-4A03-B4F5-4E5DC9BF33B9}"/>
              </a:ext>
            </a:extLst>
          </p:cNvPr>
          <p:cNvSpPr/>
          <p:nvPr/>
        </p:nvSpPr>
        <p:spPr>
          <a:xfrm>
            <a:off x="5728010" y="3638183"/>
            <a:ext cx="2780057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AE07B2-F7D1-4402-8F8C-A2D95D24863E}"/>
              </a:ext>
            </a:extLst>
          </p:cNvPr>
          <p:cNvSpPr txBox="1"/>
          <p:nvPr/>
        </p:nvSpPr>
        <p:spPr>
          <a:xfrm>
            <a:off x="5727836" y="3629189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CI/CD TOOLING</a:t>
            </a:r>
            <a:endParaRPr lang="fr-FR" sz="1000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547876-2C25-4E6E-8181-B9BD08CE991B}"/>
              </a:ext>
            </a:extLst>
          </p:cNvPr>
          <p:cNvGrpSpPr/>
          <p:nvPr/>
        </p:nvGrpSpPr>
        <p:grpSpPr>
          <a:xfrm>
            <a:off x="7070745" y="3717790"/>
            <a:ext cx="1280814" cy="400110"/>
            <a:chOff x="7134549" y="3721309"/>
            <a:chExt cx="1280814" cy="400110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5C3CCB6-DA6C-47CF-8035-909BFFDE5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134549" y="3731293"/>
              <a:ext cx="365086" cy="365086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88E25A9-5565-4172-AB1E-E96A38E83FA2}"/>
                </a:ext>
              </a:extLst>
            </p:cNvPr>
            <p:cNvSpPr txBox="1"/>
            <p:nvPr/>
          </p:nvSpPr>
          <p:spPr>
            <a:xfrm>
              <a:off x="7498124" y="3721309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Azure DevOps</a:t>
              </a:r>
            </a:p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Pipelines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64" name="Graphic 163">
            <a:extLst>
              <a:ext uri="{FF2B5EF4-FFF2-40B4-BE49-F238E27FC236}">
                <a16:creationId xmlns:a16="http://schemas.microsoft.com/office/drawing/2014/main" id="{487EDE16-15DB-4C05-94CE-2EA06EB648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64306" y="3957541"/>
            <a:ext cx="365086" cy="365086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EB8B592-959A-4C9B-BC45-2ECB8682411D}"/>
              </a:ext>
            </a:extLst>
          </p:cNvPr>
          <p:cNvSpPr/>
          <p:nvPr/>
        </p:nvSpPr>
        <p:spPr>
          <a:xfrm>
            <a:off x="8688966" y="3638783"/>
            <a:ext cx="2775994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8B1E34F-03AD-4DDB-9DEB-789FFED60FAF}"/>
              </a:ext>
            </a:extLst>
          </p:cNvPr>
          <p:cNvSpPr txBox="1"/>
          <p:nvPr/>
        </p:nvSpPr>
        <p:spPr>
          <a:xfrm>
            <a:off x="9224657" y="4024668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Monitor</a:t>
            </a:r>
            <a:endParaRPr lang="fr-FR" sz="900" dirty="0">
              <a:solidFill>
                <a:schemeClr val="accent1"/>
              </a:solidFill>
            </a:endParaRP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7AF84FB4-5438-40D8-B3AA-32CFD9F084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29346" y="3935968"/>
            <a:ext cx="365086" cy="36508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053FB6FB-B1D6-4FC8-A542-3C1831BE5FD6}"/>
              </a:ext>
            </a:extLst>
          </p:cNvPr>
          <p:cNvSpPr txBox="1"/>
          <p:nvPr/>
        </p:nvSpPr>
        <p:spPr>
          <a:xfrm>
            <a:off x="10552490" y="4007782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Log Analytics</a:t>
            </a:r>
            <a:endParaRPr lang="fr-FR" sz="900" dirty="0">
              <a:solidFill>
                <a:schemeClr val="accent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B8A6A07-7327-4019-8FE5-762964FB59C3}"/>
              </a:ext>
            </a:extLst>
          </p:cNvPr>
          <p:cNvSpPr txBox="1"/>
          <p:nvPr/>
        </p:nvSpPr>
        <p:spPr>
          <a:xfrm>
            <a:off x="8717144" y="363954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MONITORING</a:t>
            </a:r>
            <a:endParaRPr lang="fr-FR" sz="1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GitHub Logotype">
            <a:extLst>
              <a:ext uri="{FF2B5EF4-FFF2-40B4-BE49-F238E27FC236}">
                <a16:creationId xmlns:a16="http://schemas.microsoft.com/office/drawing/2014/main" id="{5B30F816-03F6-490E-AB1F-E028D3CE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69" y="4047355"/>
            <a:ext cx="896486" cy="2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5C11443-13F6-4AE9-84C0-C893C4A7CB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70745" y="4173767"/>
            <a:ext cx="1295386" cy="3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Corioland</dc:creator>
  <cp:lastModifiedBy>Julien Corioland</cp:lastModifiedBy>
  <cp:revision>8</cp:revision>
  <dcterms:created xsi:type="dcterms:W3CDTF">2019-07-01T08:47:57Z</dcterms:created>
  <dcterms:modified xsi:type="dcterms:W3CDTF">2019-07-09T20:04:33Z</dcterms:modified>
</cp:coreProperties>
</file>