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1052-70E9-46BB-AE16-E78891C5EB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3C2B-B275-413B-90F0-AA8A5D01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BIAAAAILCAYAAACQD+d7AAAgAElEQVR4Xu3YQREAAAgCQelf2h43awNWXuwcAQIECBAgQIAAAQIECBAgQIBAWmDpdMIRIECAAAECBAgQIECAAAECBAicAUgJ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ArevywAAA1sSURBV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MADFHyweAQIECBAgQIAAAQIECBAgQMAApAMECBAgQIAAAQIECBAgQIAAgbiAASj+YPEIECBAgAABAgQIECBAgAABAgYgHSBAgAABAgQIECBAgAABAgQIxAUMQPEHi0eAAAECBAgQIECAAAECBAgQMADpAAECBAgQIECAAAECBAgQIEAgLmAAij9YPAIECBAgQIAAAQIECBAgQICAAUgHCBAgQIAAAQIECBAgQIAAAQJxAQNQ/MHiESBAgAABAgQIECBAgAABAgQMQDpAgAABAgQIECBAgAABAgQIEIgLGIDiDxaPAAECBAgQIECAAAECBAgQIGAA0gECBAgQIECAAAECBAgQIECAQFzAABR/sHgECBAgQIAAAQIECBAgQIAAAQOQDhAgQIAAAQIECBAgQIAAAQIE4gIGoPiDxSNAgAABAgQIECBAgAABAgQIGIB0gAABAgQIECBAgAABAgQIECAQFzAAxR8sHgECBAgQIECAAAECBAgQIEDAAKQDBAgQIECAAAECBAgQIECAAIG4gAEo/mDxCBAgQIAAAQIECBAgQIAAAQIGIB0gQIAAAQIECBAgQIAAAQIECMQFDEDxB4tHgAABAgQIECBAgAABAgQIEDAA6QABAgQIECBAgAABAgQIECBAIC5gAIo/WDwCBAgQIECAAAECBAgQIECAgAFIBwgQIECAAAECBAgQIECAAAECcQEDUPzB4hEgQIAAAQIECBAgQIAAAQIEDEA6QIAAAQIECBAgQIAAAQIECBCICxiA4g8WjwABAgQIECBAgAABAgQIECBgANIBAgQIECBAgAABAgQIECBAgEBcwAAUf7B4BAgQIECAAAECBAgQIECAAAEDkA4QIECAAAECBAgQIECAAAECBOICBqD4g8UjQIAAAQIECBAgQIAAAQIECBiAdIAAAQIECBAgQIAAAQIECBAgEBcwAMUfLB4BAgQIECBAgAABAgQIECBAwACkAwQIECBAgAABAgQIECBAgACBuIABKP5g8QgQIECAAAECBAgQIECAAAECBiAdIECAAAECBAgQIECAAAECBAjEBQxA8QeLR4AAAQIECBAgQIAAAQIECBAwAOkAAQIECBAgQIAAAQIECBAgQCAuYACKP1g8AgQIECBAgAABAgQIECBAgIABSAcIECBAgAABAgQIECBAgAABAnEBA1D8weIRIECAAAECBAgQIECAAAECBAxAOkCAAAECBAgQIECAAAECBAgQiAsYgOIPFo8AAQIECBAgQIAAAQIECBAgYADSAQIECBAgQIAAAQIECBAgQIBAXMAAFH+weAQIECBAgAABAgQIECBAgAABA5AOECBAgAABAgQIECBAgAABAgTiAgag+IPFI0CAAAECBAgQIECAAAECBAgYgHSAAAECBAgQIECAAAECBAgQIBAXeLoyAgxoku6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06" y="413468"/>
            <a:ext cx="5799988" cy="6031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94143" y="5860111"/>
            <a:ext cx="339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By: Sofia </a:t>
            </a:r>
            <a:r>
              <a:rPr lang="en-US" dirty="0" err="1" smtClean="0">
                <a:latin typeface="Century Gothic" panose="020B0502020202020204" pitchFamily="34" charset="0"/>
              </a:rPr>
              <a:t>Cosio</a:t>
            </a:r>
            <a:r>
              <a:rPr lang="en-US" dirty="0" smtClean="0">
                <a:latin typeface="Century Gothic" panose="020B0502020202020204" pitchFamily="34" charset="0"/>
              </a:rPr>
              <a:t>, Isabel </a:t>
            </a:r>
            <a:r>
              <a:rPr lang="en-US" dirty="0" err="1" smtClean="0">
                <a:latin typeface="Century Gothic" panose="020B0502020202020204" pitchFamily="34" charset="0"/>
              </a:rPr>
              <a:t>Esteve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and Helena Hernandez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5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Shi </a:t>
            </a:r>
            <a:r>
              <a:rPr lang="en-US" dirty="0" err="1" smtClean="0">
                <a:latin typeface="Century Gothic" panose="020B0502020202020204" pitchFamily="34" charset="0"/>
              </a:rPr>
              <a:t>Cocina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We are have decided to base our project on an imaginary Mexican restaurant chain named SHI </a:t>
            </a:r>
            <a:r>
              <a:rPr lang="en-US" sz="2400" dirty="0" err="1">
                <a:latin typeface="Century Gothic" panose="020B0502020202020204" pitchFamily="34" charset="0"/>
              </a:rPr>
              <a:t>Cocina</a:t>
            </a:r>
            <a:r>
              <a:rPr lang="en-US" sz="2400" dirty="0">
                <a:latin typeface="Century Gothic" panose="020B0502020202020204" pitchFamily="34" charset="0"/>
              </a:rPr>
              <a:t>. The chain has multiple locations in US and is headquartered in Babson Park, MA. The menu consists of various typical Mexican food and drink offerings, as well as Mexican candies/snacks for sale. We are a low cost restaurants with a smaller variety of products. We keep track of customers, orders, and employees in order to reward our loyal customers and best employees. </a:t>
            </a:r>
            <a:r>
              <a:rPr lang="en-US" sz="2400" dirty="0" smtClean="0">
                <a:latin typeface="Century Gothic" panose="020B0502020202020204" pitchFamily="34" charset="0"/>
              </a:rPr>
              <a:t/>
            </a:r>
            <a:br>
              <a:rPr lang="en-US" sz="2400" dirty="0" smtClean="0">
                <a:latin typeface="Century Gothic" panose="020B0502020202020204" pitchFamily="34" charset="0"/>
              </a:rPr>
            </a:br>
            <a:endParaRPr lang="en-US" sz="2400" b="0" dirty="0" smtClean="0">
              <a:effectLst/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SHI </a:t>
            </a:r>
            <a:r>
              <a:rPr lang="en-US" sz="2400" dirty="0" err="1">
                <a:latin typeface="Century Gothic" panose="020B0502020202020204" pitchFamily="34" charset="0"/>
              </a:rPr>
              <a:t>Cocina</a:t>
            </a:r>
            <a:r>
              <a:rPr lang="en-US" sz="2400" dirty="0">
                <a:latin typeface="Century Gothic" panose="020B0502020202020204" pitchFamily="34" charset="0"/>
              </a:rPr>
              <a:t> was founded on March 8th, 2017 by Sofia </a:t>
            </a:r>
            <a:r>
              <a:rPr lang="en-US" sz="2400" dirty="0" err="1">
                <a:latin typeface="Century Gothic" panose="020B0502020202020204" pitchFamily="34" charset="0"/>
              </a:rPr>
              <a:t>Cosio</a:t>
            </a:r>
            <a:r>
              <a:rPr lang="en-US" sz="2400" dirty="0">
                <a:latin typeface="Century Gothic" panose="020B0502020202020204" pitchFamily="34" charset="0"/>
              </a:rPr>
              <a:t>, Isabel </a:t>
            </a:r>
            <a:r>
              <a:rPr lang="en-US" sz="2400" dirty="0" err="1">
                <a:latin typeface="Century Gothic" panose="020B0502020202020204" pitchFamily="34" charset="0"/>
              </a:rPr>
              <a:t>Esteve</a:t>
            </a:r>
            <a:r>
              <a:rPr lang="en-US" sz="2400" dirty="0">
                <a:latin typeface="Century Gothic" panose="020B0502020202020204" pitchFamily="34" charset="0"/>
              </a:rPr>
              <a:t>, and Helena Hernandez.  </a:t>
            </a:r>
            <a:endParaRPr lang="en-US" sz="2400" b="0" dirty="0" smtClean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/>
            </a:r>
            <a:br>
              <a:rPr lang="en-US" sz="2400" dirty="0" smtClean="0">
                <a:latin typeface="Century Gothic" panose="020B0502020202020204" pitchFamily="34" charset="0"/>
              </a:rPr>
            </a:b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035" y="5414836"/>
            <a:ext cx="1135529" cy="11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035" y="5414836"/>
            <a:ext cx="1135529" cy="1180769"/>
          </a:xfrm>
          <a:prstGeom prst="rect">
            <a:avLst/>
          </a:prstGeom>
        </p:spPr>
      </p:pic>
      <p:pic>
        <p:nvPicPr>
          <p:cNvPr id="1026" name="Picture 2" descr="SHI Cocina - Page 1 (1)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5"/>
          <a:stretch/>
        </p:blipFill>
        <p:spPr bwMode="auto">
          <a:xfrm>
            <a:off x="763932" y="0"/>
            <a:ext cx="9420364" cy="67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Shi Cocina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Cosio, Magdalena;Hernandez, Helena;Esteve, Isabel</dc:creator>
  <cp:lastModifiedBy>Hernandez, Helena</cp:lastModifiedBy>
  <cp:revision>6</cp:revision>
  <dcterms:created xsi:type="dcterms:W3CDTF">2017-03-14T18:54:42Z</dcterms:created>
  <dcterms:modified xsi:type="dcterms:W3CDTF">2017-03-16T22:57:23Z</dcterms:modified>
</cp:coreProperties>
</file>