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unito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RtlYHKgFEa4BkHzJosnFryE2Y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0B667-FF87-4DBC-BD36-00379B82B687}" v="1" dt="2022-03-24T00:42:32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" d="100"/>
          <a:sy n="13" d="100"/>
        </p:scale>
        <p:origin x="263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es, Iestynlee" userId="S::id287@exeter.ac.uk::dc8f2c64-7b82-45c4-bf53-04ffb360eec7" providerId="AD" clId="Web-{7810B667-FF87-4DBC-BD36-00379B82B687}"/>
    <pc:docChg chg="modSld">
      <pc:chgData name="Davies, Iestynlee" userId="S::id287@exeter.ac.uk::dc8f2c64-7b82-45c4-bf53-04ffb360eec7" providerId="AD" clId="Web-{7810B667-FF87-4DBC-BD36-00379B82B687}" dt="2022-03-24T00:42:32.733" v="0" actId="14100"/>
      <pc:docMkLst>
        <pc:docMk/>
      </pc:docMkLst>
      <pc:sldChg chg="modSp">
        <pc:chgData name="Davies, Iestynlee" userId="S::id287@exeter.ac.uk::dc8f2c64-7b82-45c4-bf53-04ffb360eec7" providerId="AD" clId="Web-{7810B667-FF87-4DBC-BD36-00379B82B687}" dt="2022-03-24T00:42:32.733" v="0" actId="14100"/>
        <pc:sldMkLst>
          <pc:docMk/>
          <pc:sldMk cId="0" sldId="256"/>
        </pc:sldMkLst>
        <pc:picChg chg="mod">
          <ac:chgData name="Davies, Iestynlee" userId="S::id287@exeter.ac.uk::dc8f2c64-7b82-45c4-bf53-04ffb360eec7" providerId="AD" clId="Web-{7810B667-FF87-4DBC-BD36-00379B82B687}" dt="2022-03-24T00:42:32.733" v="0" actId="14100"/>
          <ac:picMkLst>
            <pc:docMk/>
            <pc:sldMk cId="0" sldId="256"/>
            <ac:picMk id="154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0D-7044-A543-787A56DF75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0D-7044-A543-787A56DF75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0D-7044-A543-787A56DF7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5652896"/>
        <c:axId val="739699264"/>
      </c:barChart>
      <c:catAx>
        <c:axId val="745652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9699264"/>
        <c:crosses val="autoZero"/>
        <c:auto val="1"/>
        <c:lblAlgn val="ctr"/>
        <c:lblOffset val="100"/>
        <c:noMultiLvlLbl val="0"/>
      </c:catAx>
      <c:valAx>
        <c:axId val="739699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65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 shot(s) of the main interface(s) and annotated feature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 research that supports the app design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 and QR code if hosted publicly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- QR code can be generated here https://www.qr-code-generator.com/</a:t>
            </a:r>
            <a:endParaRPr/>
          </a:p>
        </p:txBody>
      </p:sp>
      <p:sp>
        <p:nvSpPr>
          <p:cNvPr id="131" name="Google Shape;1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da67a45a6_0_133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g11da67a45a6_0_133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g11da67a45a6_0_133"/>
          <p:cNvSpPr/>
          <p:nvPr/>
        </p:nvSpPr>
        <p:spPr>
          <a:xfrm rot="10800000">
            <a:off x="16749716" y="-145"/>
            <a:ext cx="13525500" cy="17081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g11da67a45a6_0_133"/>
          <p:cNvSpPr/>
          <p:nvPr/>
        </p:nvSpPr>
        <p:spPr>
          <a:xfrm>
            <a:off x="673031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g11da67a45a6_0_133"/>
          <p:cNvGrpSpPr/>
          <p:nvPr/>
        </p:nvGrpSpPr>
        <p:grpSpPr>
          <a:xfrm>
            <a:off x="844943" y="4930"/>
            <a:ext cx="7450727" cy="8690560"/>
            <a:chOff x="255200" y="592"/>
            <a:chExt cx="2250363" cy="1044300"/>
          </a:xfrm>
        </p:grpSpPr>
        <p:sp>
          <p:nvSpPr>
            <p:cNvPr id="19" name="Google Shape;19;g11da67a45a6_0_13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11da67a45a6_0_13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11da67a45a6_0_13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g11da67a45a6_0_133"/>
          <p:cNvGrpSpPr/>
          <p:nvPr/>
        </p:nvGrpSpPr>
        <p:grpSpPr>
          <a:xfrm>
            <a:off x="2997672" y="4930"/>
            <a:ext cx="7450727" cy="8690560"/>
            <a:chOff x="905395" y="592"/>
            <a:chExt cx="2250363" cy="1044300"/>
          </a:xfrm>
        </p:grpSpPr>
        <p:sp>
          <p:nvSpPr>
            <p:cNvPr id="23" name="Google Shape;23;g11da67a45a6_0_13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11da67a45a6_0_13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11da67a45a6_0_13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g11da67a45a6_0_133"/>
          <p:cNvGrpSpPr/>
          <p:nvPr/>
        </p:nvGrpSpPr>
        <p:grpSpPr>
          <a:xfrm>
            <a:off x="23366909" y="42345"/>
            <a:ext cx="6129504" cy="6258959"/>
            <a:chOff x="6917201" y="0"/>
            <a:chExt cx="2227777" cy="863400"/>
          </a:xfrm>
        </p:grpSpPr>
        <p:sp>
          <p:nvSpPr>
            <p:cNvPr id="27" name="Google Shape;27;g11da67a45a6_0_1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11da67a45a6_0_1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11da67a45a6_0_1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g11da67a45a6_0_133"/>
          <p:cNvGrpSpPr/>
          <p:nvPr/>
        </p:nvGrpSpPr>
        <p:grpSpPr>
          <a:xfrm>
            <a:off x="21696338" y="35100586"/>
            <a:ext cx="7909943" cy="7703946"/>
            <a:chOff x="6917201" y="0"/>
            <a:chExt cx="2227777" cy="863400"/>
          </a:xfrm>
        </p:grpSpPr>
        <p:sp>
          <p:nvSpPr>
            <p:cNvPr id="31" name="Google Shape;31;g11da67a45a6_0_1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11da67a45a6_0_1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11da67a45a6_0_1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g11da67a45a6_0_133"/>
          <p:cNvGrpSpPr/>
          <p:nvPr/>
        </p:nvGrpSpPr>
        <p:grpSpPr>
          <a:xfrm>
            <a:off x="659627" y="33750775"/>
            <a:ext cx="9255521" cy="9015191"/>
            <a:chOff x="6917201" y="0"/>
            <a:chExt cx="2227777" cy="863400"/>
          </a:xfrm>
        </p:grpSpPr>
        <p:sp>
          <p:nvSpPr>
            <p:cNvPr id="35" name="Google Shape;35;g11da67a45a6_0_1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11da67a45a6_0_1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11da67a45a6_0_1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g11da67a45a6_0_133"/>
          <p:cNvSpPr txBox="1">
            <a:spLocks noGrp="1"/>
          </p:cNvSpPr>
          <p:nvPr>
            <p:ph type="ctrTitle"/>
          </p:nvPr>
        </p:nvSpPr>
        <p:spPr>
          <a:xfrm>
            <a:off x="6154047" y="15169456"/>
            <a:ext cx="17751000" cy="120510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900"/>
              <a:buNone/>
              <a:defRPr sz="18900"/>
            </a:lvl9pPr>
          </a:lstStyle>
          <a:p>
            <a:endParaRPr/>
          </a:p>
        </p:txBody>
      </p:sp>
      <p:sp>
        <p:nvSpPr>
          <p:cNvPr id="39" name="Google Shape;39;g11da67a45a6_0_133"/>
          <p:cNvSpPr txBox="1">
            <a:spLocks noGrp="1"/>
          </p:cNvSpPr>
          <p:nvPr>
            <p:ph type="subTitle" idx="1"/>
          </p:nvPr>
        </p:nvSpPr>
        <p:spPr>
          <a:xfrm>
            <a:off x="6154037" y="28403999"/>
            <a:ext cx="17751000" cy="43491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11da67a45a6_0_133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da67a45a6_0_233"/>
          <p:cNvSpPr/>
          <p:nvPr/>
        </p:nvSpPr>
        <p:spPr>
          <a:xfrm flipH="1">
            <a:off x="18439300" y="23584920"/>
            <a:ext cx="11835900" cy="19218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g11da67a45a6_0_233"/>
          <p:cNvGrpSpPr/>
          <p:nvPr/>
        </p:nvGrpSpPr>
        <p:grpSpPr>
          <a:xfrm>
            <a:off x="19730912" y="34282747"/>
            <a:ext cx="8346810" cy="8523053"/>
            <a:chOff x="6917201" y="0"/>
            <a:chExt cx="2227777" cy="863400"/>
          </a:xfrm>
        </p:grpSpPr>
        <p:sp>
          <p:nvSpPr>
            <p:cNvPr id="116" name="Google Shape;116;g11da67a45a6_0_2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11da67a45a6_0_2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11da67a45a6_0_2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g11da67a45a6_0_233"/>
          <p:cNvGrpSpPr/>
          <p:nvPr/>
        </p:nvGrpSpPr>
        <p:grpSpPr>
          <a:xfrm>
            <a:off x="659627" y="18"/>
            <a:ext cx="9255521" cy="9015191"/>
            <a:chOff x="6917201" y="0"/>
            <a:chExt cx="2227777" cy="863400"/>
          </a:xfrm>
        </p:grpSpPr>
        <p:sp>
          <p:nvSpPr>
            <p:cNvPr id="120" name="Google Shape;120;g11da67a45a6_0_23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11da67a45a6_0_23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11da67a45a6_0_2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g11da67a45a6_0_233"/>
          <p:cNvSpPr txBox="1">
            <a:spLocks noGrp="1"/>
          </p:cNvSpPr>
          <p:nvPr>
            <p:ph type="title" hasCustomPrompt="1"/>
          </p:nvPr>
        </p:nvSpPr>
        <p:spPr>
          <a:xfrm>
            <a:off x="4588461" y="11516277"/>
            <a:ext cx="21098400" cy="114816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800"/>
              <a:buNone/>
              <a:defRPr sz="4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g11da67a45a6_0_233"/>
          <p:cNvSpPr txBox="1">
            <a:spLocks noGrp="1"/>
          </p:cNvSpPr>
          <p:nvPr>
            <p:ph type="body" idx="1"/>
          </p:nvPr>
        </p:nvSpPr>
        <p:spPr>
          <a:xfrm>
            <a:off x="4588461" y="23832705"/>
            <a:ext cx="21098400" cy="53352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 algn="ctr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 algn="ctr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 algn="ctr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 algn="ctr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 algn="ctr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 algn="ctr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 algn="ctr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 algn="ctr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 algn="ctr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g11da67a45a6_0_233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da67a45a6_0_246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1da67a45a6_0_161"/>
          <p:cNvSpPr/>
          <p:nvPr/>
        </p:nvSpPr>
        <p:spPr>
          <a:xfrm flipH="1">
            <a:off x="15750400" y="19218622"/>
            <a:ext cx="14524800" cy="23585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g11da67a45a6_0_161"/>
          <p:cNvGrpSpPr/>
          <p:nvPr/>
        </p:nvGrpSpPr>
        <p:grpSpPr>
          <a:xfrm>
            <a:off x="18522176" y="32964046"/>
            <a:ext cx="9635356" cy="9839306"/>
            <a:chOff x="6917201" y="0"/>
            <a:chExt cx="2227777" cy="863400"/>
          </a:xfrm>
        </p:grpSpPr>
        <p:sp>
          <p:nvSpPr>
            <p:cNvPr id="44" name="Google Shape;44;g11da67a45a6_0_16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11da67a45a6_0_16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g11da67a45a6_0_16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g11da67a45a6_0_161"/>
          <p:cNvGrpSpPr/>
          <p:nvPr/>
        </p:nvGrpSpPr>
        <p:grpSpPr>
          <a:xfrm>
            <a:off x="659627" y="18"/>
            <a:ext cx="9255521" cy="9015191"/>
            <a:chOff x="6917201" y="0"/>
            <a:chExt cx="2227777" cy="863400"/>
          </a:xfrm>
        </p:grpSpPr>
        <p:sp>
          <p:nvSpPr>
            <p:cNvPr id="48" name="Google Shape;48;g11da67a45a6_0_16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g11da67a45a6_0_16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g11da67a45a6_0_16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g11da67a45a6_0_161"/>
          <p:cNvSpPr txBox="1">
            <a:spLocks noGrp="1"/>
          </p:cNvSpPr>
          <p:nvPr>
            <p:ph type="title"/>
          </p:nvPr>
        </p:nvSpPr>
        <p:spPr>
          <a:xfrm>
            <a:off x="6253311" y="14530889"/>
            <a:ext cx="17804700" cy="136986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900"/>
              <a:buNone/>
              <a:defRPr sz="15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1da67a45a6_0_161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da67a45a6_0_173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11da67a45a6_0_173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11da67a45a6_0_173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11da67a45a6_0_173"/>
          <p:cNvSpPr txBox="1">
            <a:spLocks noGrp="1"/>
          </p:cNvSpPr>
          <p:nvPr>
            <p:ph type="title"/>
          </p:nvPr>
        </p:nvSpPr>
        <p:spPr>
          <a:xfrm>
            <a:off x="2712153" y="7037008"/>
            <a:ext cx="24850800" cy="79440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58" name="Google Shape;58;g11da67a45a6_0_173"/>
          <p:cNvSpPr txBox="1">
            <a:spLocks noGrp="1"/>
          </p:cNvSpPr>
          <p:nvPr>
            <p:ph type="body" idx="1"/>
          </p:nvPr>
        </p:nvSpPr>
        <p:spPr>
          <a:xfrm>
            <a:off x="2712153" y="16566637"/>
            <a:ext cx="24850800" cy="203721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11da67a45a6_0_173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da67a45a6_0_180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11da67a45a6_0_180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da67a45a6_0_180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1da67a45a6_0_180"/>
          <p:cNvSpPr txBox="1">
            <a:spLocks noGrp="1"/>
          </p:cNvSpPr>
          <p:nvPr>
            <p:ph type="title"/>
          </p:nvPr>
        </p:nvSpPr>
        <p:spPr>
          <a:xfrm>
            <a:off x="2712153" y="7037008"/>
            <a:ext cx="24850800" cy="79440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65" name="Google Shape;65;g11da67a45a6_0_180"/>
          <p:cNvSpPr txBox="1">
            <a:spLocks noGrp="1"/>
          </p:cNvSpPr>
          <p:nvPr>
            <p:ph type="body" idx="1"/>
          </p:nvPr>
        </p:nvSpPr>
        <p:spPr>
          <a:xfrm>
            <a:off x="2712153" y="16566637"/>
            <a:ext cx="12204300" cy="203721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11da67a45a6_0_180"/>
          <p:cNvSpPr txBox="1">
            <a:spLocks noGrp="1"/>
          </p:cNvSpPr>
          <p:nvPr>
            <p:ph type="body" idx="2"/>
          </p:nvPr>
        </p:nvSpPr>
        <p:spPr>
          <a:xfrm>
            <a:off x="15358357" y="16566637"/>
            <a:ext cx="12204300" cy="203721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11da67a45a6_0_180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a67a45a6_0_188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1da67a45a6_0_188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1da67a45a6_0_188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1da67a45a6_0_188"/>
          <p:cNvSpPr txBox="1">
            <a:spLocks noGrp="1"/>
          </p:cNvSpPr>
          <p:nvPr>
            <p:ph type="title"/>
          </p:nvPr>
        </p:nvSpPr>
        <p:spPr>
          <a:xfrm>
            <a:off x="2712153" y="7037008"/>
            <a:ext cx="24850800" cy="79440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73" name="Google Shape;73;g11da67a45a6_0_188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da67a45a6_0_194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11da67a45a6_0_194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11da67a45a6_0_194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1da67a45a6_0_194"/>
          <p:cNvSpPr txBox="1">
            <a:spLocks noGrp="1"/>
          </p:cNvSpPr>
          <p:nvPr>
            <p:ph type="title"/>
          </p:nvPr>
        </p:nvSpPr>
        <p:spPr>
          <a:xfrm>
            <a:off x="2712153" y="7037008"/>
            <a:ext cx="12280800" cy="115092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79" name="Google Shape;79;g11da67a45a6_0_194"/>
          <p:cNvSpPr txBox="1">
            <a:spLocks noGrp="1"/>
          </p:cNvSpPr>
          <p:nvPr>
            <p:ph type="body" idx="1"/>
          </p:nvPr>
        </p:nvSpPr>
        <p:spPr>
          <a:xfrm>
            <a:off x="2750395" y="19298928"/>
            <a:ext cx="12280800" cy="176409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g11da67a45a6_0_194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a67a45a6_0_201"/>
          <p:cNvSpPr/>
          <p:nvPr/>
        </p:nvSpPr>
        <p:spPr>
          <a:xfrm>
            <a:off x="0" y="23493955"/>
            <a:ext cx="24399000" cy="192810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11da67a45a6_0_201"/>
          <p:cNvSpPr/>
          <p:nvPr/>
        </p:nvSpPr>
        <p:spPr>
          <a:xfrm flipH="1">
            <a:off x="11863840" y="12933189"/>
            <a:ext cx="18410400" cy="29871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g11da67a45a6_0_201"/>
          <p:cNvGrpSpPr/>
          <p:nvPr/>
        </p:nvGrpSpPr>
        <p:grpSpPr>
          <a:xfrm>
            <a:off x="847630" y="-1186"/>
            <a:ext cx="7454084" cy="8683123"/>
            <a:chOff x="3961956" y="4383950"/>
            <a:chExt cx="1160548" cy="548700"/>
          </a:xfrm>
        </p:grpSpPr>
        <p:sp>
          <p:nvSpPr>
            <p:cNvPr id="85" name="Google Shape;85;g11da67a45a6_0_20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11da67a45a6_0_201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1da67a45a6_0_201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11da67a45a6_0_201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g11da67a45a6_0_201"/>
          <p:cNvGrpSpPr/>
          <p:nvPr/>
        </p:nvGrpSpPr>
        <p:grpSpPr>
          <a:xfrm>
            <a:off x="115793" y="37632726"/>
            <a:ext cx="5275375" cy="5135244"/>
            <a:chOff x="6917201" y="0"/>
            <a:chExt cx="2227777" cy="863400"/>
          </a:xfrm>
        </p:grpSpPr>
        <p:sp>
          <p:nvSpPr>
            <p:cNvPr id="90" name="Google Shape;90;g11da67a45a6_0_20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g11da67a45a6_0_20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g11da67a45a6_0_20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g11da67a45a6_0_201"/>
          <p:cNvGrpSpPr/>
          <p:nvPr/>
        </p:nvGrpSpPr>
        <p:grpSpPr>
          <a:xfrm>
            <a:off x="19489679" y="10342"/>
            <a:ext cx="10785335" cy="10498167"/>
            <a:chOff x="6917201" y="0"/>
            <a:chExt cx="2227777" cy="863400"/>
          </a:xfrm>
        </p:grpSpPr>
        <p:sp>
          <p:nvSpPr>
            <p:cNvPr id="94" name="Google Shape;94;g11da67a45a6_0_20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g11da67a45a6_0_20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g11da67a45a6_0_20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455400" tIns="455400" rIns="455400" bIns="4554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g11da67a45a6_0_201"/>
          <p:cNvSpPr txBox="1">
            <a:spLocks noGrp="1"/>
          </p:cNvSpPr>
          <p:nvPr>
            <p:ph type="title"/>
          </p:nvPr>
        </p:nvSpPr>
        <p:spPr>
          <a:xfrm>
            <a:off x="4615210" y="10828020"/>
            <a:ext cx="21080400" cy="211311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>
            <a:endParaRPr/>
          </a:p>
        </p:txBody>
      </p:sp>
      <p:sp>
        <p:nvSpPr>
          <p:cNvPr id="98" name="Google Shape;98;g11da67a45a6_0_201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da67a45a6_0_219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1da67a45a6_0_219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1da67a45a6_0_219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1da67a45a6_0_219"/>
          <p:cNvSpPr txBox="1">
            <a:spLocks noGrp="1"/>
          </p:cNvSpPr>
          <p:nvPr>
            <p:ph type="title"/>
          </p:nvPr>
        </p:nvSpPr>
        <p:spPr>
          <a:xfrm>
            <a:off x="2712153" y="7037008"/>
            <a:ext cx="21270000" cy="58668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04" name="Google Shape;104;g11da67a45a6_0_219"/>
          <p:cNvSpPr txBox="1">
            <a:spLocks noGrp="1"/>
          </p:cNvSpPr>
          <p:nvPr>
            <p:ph type="subTitle" idx="1"/>
          </p:nvPr>
        </p:nvSpPr>
        <p:spPr>
          <a:xfrm>
            <a:off x="2712153" y="12904788"/>
            <a:ext cx="19401900" cy="32754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11da67a45a6_0_219"/>
          <p:cNvSpPr txBox="1">
            <a:spLocks noGrp="1"/>
          </p:cNvSpPr>
          <p:nvPr>
            <p:ph type="body" idx="2"/>
          </p:nvPr>
        </p:nvSpPr>
        <p:spPr>
          <a:xfrm>
            <a:off x="2712153" y="20530571"/>
            <a:ext cx="19401900" cy="17438700"/>
          </a:xfrm>
          <a:prstGeom prst="rect">
            <a:avLst/>
          </a:prstGeom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/>
            </a:lvl1pPr>
            <a:lvl2pPr marL="914400" lvl="1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2pPr>
            <a:lvl3pPr marL="1371600" lvl="2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3pPr>
            <a:lvl4pPr marL="1828800" lvl="3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4pPr>
            <a:lvl5pPr marL="2286000" lvl="4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5pPr>
            <a:lvl6pPr marL="2743200" lvl="5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6pPr>
            <a:lvl7pPr marL="3200400" lvl="6" indent="-577850">
              <a:spcBef>
                <a:spcPts val="0"/>
              </a:spcBef>
              <a:spcAft>
                <a:spcPts val="0"/>
              </a:spcAft>
              <a:buSzPts val="5500"/>
              <a:buChar char="●"/>
              <a:defRPr/>
            </a:lvl7pPr>
            <a:lvl8pPr marL="3657600" lvl="7" indent="-577850">
              <a:spcBef>
                <a:spcPts val="0"/>
              </a:spcBef>
              <a:spcAft>
                <a:spcPts val="0"/>
              </a:spcAft>
              <a:buSzPts val="5500"/>
              <a:buChar char="○"/>
              <a:defRPr/>
            </a:lvl8pPr>
            <a:lvl9pPr marL="4114800" lvl="8" indent="-577850">
              <a:spcBef>
                <a:spcPts val="0"/>
              </a:spcBef>
              <a:spcAft>
                <a:spcPts val="0"/>
              </a:spcAft>
              <a:buSzPts val="55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g11da67a45a6_0_219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da67a45a6_0_227"/>
          <p:cNvSpPr/>
          <p:nvPr/>
        </p:nvSpPr>
        <p:spPr>
          <a:xfrm>
            <a:off x="101" y="23505238"/>
            <a:ext cx="24402900" cy="1929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1da67a45a6_0_227"/>
          <p:cNvSpPr/>
          <p:nvPr/>
        </p:nvSpPr>
        <p:spPr>
          <a:xfrm flipH="1">
            <a:off x="11861800" y="12904788"/>
            <a:ext cx="18413400" cy="29898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1da67a45a6_0_227"/>
          <p:cNvSpPr/>
          <p:nvPr/>
        </p:nvSpPr>
        <p:spPr>
          <a:xfrm>
            <a:off x="672865" y="1716394"/>
            <a:ext cx="28929300" cy="3937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455400" tIns="455400" rIns="455400" bIns="455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1da67a45a6_0_227"/>
          <p:cNvSpPr txBox="1">
            <a:spLocks noGrp="1"/>
          </p:cNvSpPr>
          <p:nvPr>
            <p:ph type="body" idx="1"/>
          </p:nvPr>
        </p:nvSpPr>
        <p:spPr>
          <a:xfrm>
            <a:off x="1086070" y="34648277"/>
            <a:ext cx="24550800" cy="5035500"/>
          </a:xfrm>
          <a:prstGeom prst="rect">
            <a:avLst/>
          </a:prstGeom>
        </p:spPr>
        <p:txBody>
          <a:bodyPr spcFirstLastPara="1" wrap="square" lIns="455400" tIns="455400" rIns="455400" bIns="455400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/>
            </a:lvl1pPr>
          </a:lstStyle>
          <a:p>
            <a:endParaRPr/>
          </a:p>
        </p:txBody>
      </p:sp>
      <p:sp>
        <p:nvSpPr>
          <p:cNvPr id="112" name="Google Shape;112;g11da67a45a6_0_227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da67a45a6_0_129"/>
          <p:cNvSpPr txBox="1">
            <a:spLocks noGrp="1"/>
          </p:cNvSpPr>
          <p:nvPr>
            <p:ph type="title"/>
          </p:nvPr>
        </p:nvSpPr>
        <p:spPr>
          <a:xfrm>
            <a:off x="1032019" y="3703459"/>
            <a:ext cx="28211100" cy="47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00" tIns="455400" rIns="455400" bIns="4554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0"/>
              <a:buFont typeface="Nunito"/>
              <a:buNone/>
              <a:defRPr sz="1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Google Shape;11;g11da67a45a6_0_129"/>
          <p:cNvSpPr txBox="1">
            <a:spLocks noGrp="1"/>
          </p:cNvSpPr>
          <p:nvPr>
            <p:ph type="body" idx="1"/>
          </p:nvPr>
        </p:nvSpPr>
        <p:spPr>
          <a:xfrm>
            <a:off x="1032019" y="9590795"/>
            <a:ext cx="28211100" cy="28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00" tIns="455400" rIns="455400" bIns="455400" anchor="t" anchorCtr="0">
            <a:normAutofit/>
          </a:bodyPr>
          <a:lstStyle>
            <a:lvl1pPr marL="457200" lvl="0" indent="-641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Font typeface="Calibri"/>
              <a:buChar char="●"/>
              <a:defRPr sz="6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○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■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●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○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■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●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○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77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alibri"/>
              <a:buChar char="■"/>
              <a:defRPr sz="5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11da67a45a6_0_129"/>
          <p:cNvSpPr txBox="1">
            <a:spLocks noGrp="1"/>
          </p:cNvSpPr>
          <p:nvPr>
            <p:ph type="sldNum" idx="12"/>
          </p:nvPr>
        </p:nvSpPr>
        <p:spPr>
          <a:xfrm>
            <a:off x="27781183" y="37812004"/>
            <a:ext cx="18168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00" tIns="455400" rIns="455400" bIns="455400" anchor="ctr" anchorCtr="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5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>
            <a:spLocks noGrp="1"/>
          </p:cNvSpPr>
          <p:nvPr>
            <p:ph type="ctrTitle"/>
          </p:nvPr>
        </p:nvSpPr>
        <p:spPr>
          <a:xfrm>
            <a:off x="2270603" y="1076907"/>
            <a:ext cx="25734000" cy="3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Group 24 - Impostors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4" name="Google Shape;134;p1"/>
          <p:cNvSpPr txBox="1">
            <a:spLocks noGrp="1"/>
          </p:cNvSpPr>
          <p:nvPr>
            <p:ph type="subTitle" idx="1"/>
          </p:nvPr>
        </p:nvSpPr>
        <p:spPr>
          <a:xfrm>
            <a:off x="2808990" y="4313600"/>
            <a:ext cx="25734000" cy="54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00"/>
              <a:buNone/>
            </a:pPr>
            <a:r>
              <a:rPr lang="en-US">
                <a:solidFill>
                  <a:schemeClr val="dk2"/>
                </a:solidFill>
              </a:rPr>
              <a:t>Afnan, Iestynlee, Jack and Jakub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35" name="Google Shape;135;p1"/>
          <p:cNvGrpSpPr/>
          <p:nvPr/>
        </p:nvGrpSpPr>
        <p:grpSpPr>
          <a:xfrm>
            <a:off x="-6421403" y="5453697"/>
            <a:ext cx="36443253" cy="22674290"/>
            <a:chOff x="-19070603" y="-2905787"/>
            <a:chExt cx="36443253" cy="22674290"/>
          </a:xfrm>
        </p:grpSpPr>
        <p:sp>
          <p:nvSpPr>
            <p:cNvPr id="136" name="Google Shape;136;p1"/>
            <p:cNvSpPr/>
            <p:nvPr/>
          </p:nvSpPr>
          <p:spPr>
            <a:xfrm>
              <a:off x="-19070603" y="-2905787"/>
              <a:ext cx="22674290" cy="22674290"/>
            </a:xfrm>
            <a:prstGeom prst="blockArc">
              <a:avLst>
                <a:gd name="adj1" fmla="val 18900000"/>
                <a:gd name="adj2" fmla="val 2700000"/>
                <a:gd name="adj3" fmla="val 95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571183" y="1053582"/>
              <a:ext cx="15801467" cy="210851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 txBox="1"/>
            <p:nvPr/>
          </p:nvSpPr>
          <p:spPr>
            <a:xfrm>
              <a:off x="1571183" y="1053582"/>
              <a:ext cx="15801467" cy="210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3625" tIns="111750" rIns="111750" bIns="111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Explore the campus but in a fun and interactive manner</a:t>
              </a:r>
              <a:endParaRPr>
                <a:solidFill>
                  <a:schemeClr val="dk1"/>
                </a:solidFill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Many students will not have fully explored the campus but with this app you can explore you have never been to in an exciting way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53362" y="790018"/>
              <a:ext cx="2635642" cy="263564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082082" y="4215341"/>
              <a:ext cx="14290567" cy="2108514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 txBox="1"/>
            <p:nvPr/>
          </p:nvSpPr>
          <p:spPr>
            <a:xfrm>
              <a:off x="3082082" y="4215341"/>
              <a:ext cx="14290567" cy="210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3625" tIns="111750" rIns="111750" bIns="1117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Meet new people outside your friend group</a:t>
              </a:r>
              <a:endParaRPr>
                <a:solidFill>
                  <a:schemeClr val="dk1"/>
                </a:solidFill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Most people will end up making friends from their course or from friends of friend</a:t>
              </a:r>
              <a:endParaRPr>
                <a:solidFill>
                  <a:schemeClr val="dk1"/>
                </a:solidFill>
              </a:endParaRPr>
            </a:p>
            <a:p>
              <a:pPr marL="914400" marR="0" lvl="0" indent="0" algn="l" rtl="0">
                <a:lnSpc>
                  <a:spcPct val="90000"/>
                </a:lnSpc>
                <a:spcBef>
                  <a:spcPts val="51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764261" y="3951777"/>
              <a:ext cx="2635642" cy="263564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3545807" y="7377100"/>
              <a:ext cx="13826843" cy="2108514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 txBox="1"/>
            <p:nvPr/>
          </p:nvSpPr>
          <p:spPr>
            <a:xfrm>
              <a:off x="3545807" y="7377100"/>
              <a:ext cx="13826843" cy="210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3625" tIns="111750" rIns="111750" bIns="111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Talk to other players in realtime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lvl="1" indent="-285750" algn="l" rtl="0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Unlike other webapps, our app allows our users to interact with each other in real time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2227986" y="7113536"/>
              <a:ext cx="2635642" cy="263564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082082" y="10538860"/>
              <a:ext cx="14290567" cy="2108514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 txBox="1"/>
            <p:nvPr/>
          </p:nvSpPr>
          <p:spPr>
            <a:xfrm>
              <a:off x="3082082" y="10538860"/>
              <a:ext cx="14290567" cy="210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3625" tIns="111750" rIns="111750" bIns="11175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 tasks to win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lvl="1" indent="-285750" algn="l" rtl="0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to different areas of the campus to complete tasks in order to win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64261" y="10275295"/>
              <a:ext cx="2635642" cy="263564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1571183" y="13700619"/>
              <a:ext cx="15801467" cy="2108514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 txBox="1"/>
            <p:nvPr/>
          </p:nvSpPr>
          <p:spPr>
            <a:xfrm>
              <a:off x="1571183" y="13700619"/>
              <a:ext cx="15801467" cy="210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3625" tIns="111750" rIns="111750" bIns="11175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400"/>
                <a:buFont typeface="Calibri"/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Find the impostors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lvl="1" indent="-285750" algn="l" rtl="0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are 10 of you but which of them are really trying to help you win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53362" y="13437055"/>
              <a:ext cx="2635642" cy="263564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139826" y="3286034"/>
            <a:ext cx="14238565" cy="248419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1"/>
          <p:cNvGraphicFramePr/>
          <p:nvPr/>
        </p:nvGraphicFramePr>
        <p:xfrm>
          <a:off x="2270641" y="29015398"/>
          <a:ext cx="16061531" cy="5105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4" name="Google Shape;154;p1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750" y="26702716"/>
            <a:ext cx="14519024" cy="973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87925" y="26946150"/>
            <a:ext cx="13516551" cy="88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970E06-4D9A-4CCC-9878-C248CAB51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21" y="4313600"/>
            <a:ext cx="12905151" cy="239441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Nunito</vt:lpstr>
      <vt:lpstr>Calibri</vt:lpstr>
      <vt:lpstr>Arial</vt:lpstr>
      <vt:lpstr>Shift</vt:lpstr>
      <vt:lpstr>Group 24 - Impostors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24 - Impostors</dc:title>
  <dc:creator>Microsoft Office User</dc:creator>
  <cp:lastModifiedBy>Davies, Iestynlee</cp:lastModifiedBy>
  <cp:revision>2</cp:revision>
  <dcterms:created xsi:type="dcterms:W3CDTF">2021-03-04T20:39:05Z</dcterms:created>
  <dcterms:modified xsi:type="dcterms:W3CDTF">2022-03-24T01:38:46Z</dcterms:modified>
</cp:coreProperties>
</file>