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4" r:id="rId9"/>
    <p:sldId id="261" r:id="rId10"/>
    <p:sldId id="263" r:id="rId11"/>
    <p:sldId id="269" r:id="rId12"/>
    <p:sldId id="274" r:id="rId13"/>
  </p:sldIdLst>
  <p:sldSz cx="9144000" cy="5143500" type="screen16x9"/>
  <p:notesSz cx="6858000" cy="9144000"/>
  <p:embeddedFontLst>
    <p:embeddedFont>
      <p:font typeface="Bree Serif" panose="020B0604020202020204" charset="0"/>
      <p:regular r:id="rId15"/>
    </p:embeddedFont>
    <p:embeddedFont>
      <p:font typeface="Didact Gothic" panose="020B0604020202020204" charset="0"/>
      <p:regular r:id="rId16"/>
    </p:embeddedFont>
    <p:embeddedFont>
      <p:font typeface="Impact" panose="020B0806030902050204" pitchFamily="34" charset="0"/>
      <p:regular r:id="rId17"/>
    </p:embeddedFont>
    <p:embeddedFont>
      <p:font typeface="Roboto Black" panose="02000000000000000000" pitchFamily="2" charset="0"/>
      <p:bold r:id="rId18"/>
      <p:boldItalic r:id="rId19"/>
    </p:embeddedFont>
    <p:embeddedFont>
      <p:font typeface="Roboto Light" panose="02000000000000000000" pitchFamily="2" charset="0"/>
      <p:regular r:id="rId20"/>
      <p:bold r:id="rId21"/>
      <p:italic r:id="rId22"/>
      <p:boldItalic r:id="rId23"/>
    </p:embeddedFont>
    <p:embeddedFont>
      <p:font typeface="Roboto Mono Regular" panose="020B0604020202020204" charset="0"/>
      <p:regular r:id="rId24"/>
      <p:bold r:id="rId25"/>
      <p:italic r:id="rId26"/>
      <p:boldItalic r:id="rId27"/>
    </p:embeddedFont>
    <p:embeddedFont>
      <p:font typeface="Roboto Thin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3D467F-3A5A-4495-8E89-B59FA89A1C4C}">
  <a:tblStyle styleId="{243D467F-3A5A-4495-8E89-B59FA89A1C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284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60" r:id="rId9"/>
    <p:sldLayoutId id="2147483663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1"/>
                </a:solidFill>
              </a:rPr>
              <a:t>GLOBAL-CHAT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Samuel Conde López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270;p24">
            <a:extLst>
              <a:ext uri="{FF2B5EF4-FFF2-40B4-BE49-F238E27FC236}">
                <a16:creationId xmlns:a16="http://schemas.microsoft.com/office/drawing/2014/main" id="{0037011E-BCD9-445A-B29D-293F9AB8A7A8}"/>
              </a:ext>
            </a:extLst>
          </p:cNvPr>
          <p:cNvSpPr txBox="1">
            <a:spLocks/>
          </p:cNvSpPr>
          <p:nvPr/>
        </p:nvSpPr>
        <p:spPr>
          <a:xfrm>
            <a:off x="3513768" y="2086741"/>
            <a:ext cx="909578" cy="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-ES" sz="2000" dirty="0">
                <a:latin typeface="Impact"/>
                <a:ea typeface="Impact"/>
                <a:cs typeface="Impact"/>
                <a:sym typeface="Impact"/>
              </a:rPr>
              <a:t>Java</a:t>
            </a:r>
            <a:endParaRPr lang="es-ES" dirty="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5073034" y="610714"/>
            <a:ext cx="400766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W</a:t>
            </a:r>
            <a:r>
              <a:rPr lang="es" dirty="0"/>
              <a:t>eb Sockets vs HTTP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>
            <a:cxnSpLocks/>
          </p:cNvCxnSpPr>
          <p:nvPr/>
        </p:nvCxnSpPr>
        <p:spPr>
          <a:xfrm>
            <a:off x="4813300" y="1195336"/>
            <a:ext cx="440992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D699FA7-DA0D-4454-8EDF-7FA81B5AF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362" y="1505087"/>
            <a:ext cx="3879447" cy="31596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DEMO</a:t>
            </a:r>
            <a:endParaRPr dirty="0"/>
          </a:p>
        </p:txBody>
      </p:sp>
      <p:grpSp>
        <p:nvGrpSpPr>
          <p:cNvPr id="705" name="Google Shape;705;p35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706" name="Google Shape;706;p35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4" y="1429225"/>
            <a:ext cx="433317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¡GRACIAS POR TODO!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¿Alguien tiene alguna pregunta?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/>
              <a:t>samuel.condelopez@iesvalleinclan.es</a:t>
            </a:r>
            <a:r>
              <a:rPr lang="es" sz="1000" dirty="0">
                <a:uFill>
                  <a:noFill/>
                </a:uFill>
                <a:hlinkClick r:id="rId3"/>
              </a:rPr>
              <a:t>email@freepik.com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4720" y="3467905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77286" y="3467904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8257" y="3477673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ÍNDICE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540321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540321" y="2844056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562617" y="379176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1796471" y="2248893"/>
            <a:ext cx="2690874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¿En qué consiste la aplicación?</a:t>
            </a:r>
            <a:endParaRPr sz="1400"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1382022" y="3176078"/>
            <a:ext cx="3189978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/>
              <a:t>¿Qué funcionalidades presenta?</a:t>
            </a:r>
            <a:endParaRPr sz="1400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1819457" y="414652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/>
              <a:t>Tecnologías utilizadas.</a:t>
            </a:r>
            <a:endParaRPr sz="1400"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388778" y="2245779"/>
            <a:ext cx="2958421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dirty="0"/>
              <a:t>Explicando lo más característico.</a:t>
            </a:r>
            <a:endParaRPr sz="1300"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388770" y="314161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/>
              <a:t>Demo.</a:t>
            </a:r>
            <a:endParaRPr sz="14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388770" y="404974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/>
              <a:t>Agradecimientos.</a:t>
            </a:r>
            <a:endParaRPr sz="1400" dirty="0"/>
          </a:p>
        </p:txBody>
      </p:sp>
      <p:sp>
        <p:nvSpPr>
          <p:cNvPr id="237" name="Google Shape;237;p23"/>
          <p:cNvSpPr/>
          <p:nvPr/>
        </p:nvSpPr>
        <p:spPr>
          <a:xfrm>
            <a:off x="1332897" y="3932257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1310602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1310590" y="2968869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419690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/>
              <a:t>¿Qué es Global-Chat?</a:t>
            </a:r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283787" y="1872032"/>
            <a:ext cx="2574047" cy="1748686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3D3A1E34-3141-4925-A074-2536A0B3A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808" y="2441024"/>
            <a:ext cx="3849616" cy="20374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¿Qué funcionalidades presenta?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45" y="3372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Registro y Login</a:t>
            </a:r>
            <a:endParaRPr sz="1600"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372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Foro de Álbumes</a:t>
            </a:r>
            <a:endParaRPr sz="1600"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369" y="33833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Chat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3848120" y="1303177"/>
            <a:ext cx="5079949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dirty="0"/>
              <a:t>Tecnologías utilizadas.</a:t>
            </a: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159" y="1867097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342461" y="901486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1445744" y="1063592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1784997" y="2732531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1780900" y="965107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1640679" y="2352918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1715230" y="2455513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1715917" y="2515712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1800050" y="2545804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237128" y="2515712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267221" y="2153187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267221" y="2095738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359560" y="2095738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2733016" y="2095738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2762422" y="2178495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2762422" y="2497235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062019" y="1149099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125627" y="1149099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193345" y="114909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222765" y="1240751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223438" y="1736636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312369" y="1766742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023029" y="1766742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1997721" y="1719548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000459" y="2710645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113323" y="2681227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143416" y="2309821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143416" y="2250997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229597" y="2250997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129048" y="2250997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159140" y="2361125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088012" y="2355654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1914963" y="2079324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1914963" y="1620363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1915650" y="1563587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003879" y="1563587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2938207" y="1533495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2968313" y="1422006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2968313" y="1369341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1862297" y="2078636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200189" y="712023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200189" y="799579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170770" y="1376173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1685137" y="1405592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1626313" y="1405592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1626313" y="1490412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1626313" y="1928848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1555185" y="1909011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013295" y="139810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2779156" y="853995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2597532" y="2691987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501710" y="2525978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515202" y="941261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️Spring">
            <a:extLst>
              <a:ext uri="{FF2B5EF4-FFF2-40B4-BE49-F238E27FC236}">
                <a16:creationId xmlns:a16="http://schemas.microsoft.com/office/drawing/2014/main" id="{01319A38-5E49-4E95-8CE2-D30B91283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443" y="2182157"/>
            <a:ext cx="1424886" cy="67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️Mongo DB">
            <a:extLst>
              <a:ext uri="{FF2B5EF4-FFF2-40B4-BE49-F238E27FC236}">
                <a16:creationId xmlns:a16="http://schemas.microsoft.com/office/drawing/2014/main" id="{5251EDC2-EBF2-4583-9199-B9203F2F2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471" y="2331725"/>
            <a:ext cx="1334517" cy="57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p. Eliminar imágenes y contenedores en Docker – Alberto Luebbert M.">
            <a:extLst>
              <a:ext uri="{FF2B5EF4-FFF2-40B4-BE49-F238E27FC236}">
                <a16:creationId xmlns:a16="http://schemas.microsoft.com/office/drawing/2014/main" id="{DFF430BD-8B49-4730-B0DF-7933723ED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93" y="2903851"/>
            <a:ext cx="1860142" cy="97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B22332-62F7-40B9-AA9D-882E3FA08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2340" y="2606188"/>
            <a:ext cx="1445729" cy="5782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10BB72C-586C-4B21-83E5-C708F484C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1450" y="3880891"/>
            <a:ext cx="1810927" cy="7605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FA50C49-E771-44E8-989C-2A1A0756C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509" y="3283804"/>
            <a:ext cx="1860142" cy="7105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4F2717F-9E78-46C2-B7B6-6DFFF6D1FD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6533" y="4230443"/>
            <a:ext cx="1267649" cy="7605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490B247-83F7-4A2C-9652-560FD2142B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5073" y="3234656"/>
            <a:ext cx="1833617" cy="92139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F05257D-2317-40B6-8FFB-A9B3D18E3D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47427" y="3910758"/>
            <a:ext cx="1424886" cy="11532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34020" y="1433515"/>
            <a:ext cx="7833900" cy="535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sz="2400" dirty="0"/>
              <a:t>Explicando lo más característico.</a:t>
            </a:r>
            <a:br>
              <a:rPr lang="es-ES" sz="2400" dirty="0"/>
            </a:b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Arquitectura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WebSocket vs HTTP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chemeClr val="dk1"/>
                </a:solidFill>
              </a:rPr>
              <a:t>Json</a:t>
            </a:r>
            <a:r>
              <a:rPr lang="es-ES" dirty="0">
                <a:solidFill>
                  <a:schemeClr val="dk1"/>
                </a:solidFill>
              </a:rPr>
              <a:t> Web Token (JWT)</a:t>
            </a: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0" y="1197575"/>
            <a:ext cx="487683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ARQUITECTURA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457200" y="1444621"/>
            <a:ext cx="3721099" cy="3054325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79360464-0F28-41CE-B0B1-C434CF6CB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9" y="1621066"/>
            <a:ext cx="3352800" cy="2188935"/>
          </a:xfrm>
          <a:prstGeom prst="rect">
            <a:avLst/>
          </a:prstGeom>
        </p:spPr>
      </p:pic>
      <p:sp>
        <p:nvSpPr>
          <p:cNvPr id="36" name="Google Shape;667;p34">
            <a:extLst>
              <a:ext uri="{FF2B5EF4-FFF2-40B4-BE49-F238E27FC236}">
                <a16:creationId xmlns:a16="http://schemas.microsoft.com/office/drawing/2014/main" id="{015AAF00-5663-46F3-A546-72A0AA608FE9}"/>
              </a:ext>
            </a:extLst>
          </p:cNvPr>
          <p:cNvSpPr/>
          <p:nvPr/>
        </p:nvSpPr>
        <p:spPr>
          <a:xfrm>
            <a:off x="4908550" y="1444620"/>
            <a:ext cx="3721099" cy="3054325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D15080-0997-4FA7-BF33-1AFD878B3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621067"/>
            <a:ext cx="3346450" cy="21889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¿Qué es Json Web Token?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 rot="16200000">
            <a:off x="772733" y="2757805"/>
            <a:ext cx="2463799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335383" y="23117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 rot="5400000">
            <a:off x="1505279" y="2439538"/>
            <a:ext cx="45719" cy="705785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485981" y="2444090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394675" y="24238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7779994" y="241683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 rot="5400000">
            <a:off x="5949186" y="2757806"/>
            <a:ext cx="246380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 rot="16200000">
            <a:off x="7613480" y="2521981"/>
            <a:ext cx="45719" cy="688916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7929784" y="254923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7838477" y="252891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702057" y="2635180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8132220" y="2729009"/>
            <a:ext cx="317750" cy="317849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7BFF86F1-2191-4680-8E69-EF05FB80E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483" y="1820347"/>
            <a:ext cx="4673600" cy="21513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3957FA-A3BB-4F3B-A965-5EE2851E3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450" y="1261516"/>
            <a:ext cx="5149612" cy="27393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108</Words>
  <Application>Microsoft Office PowerPoint</Application>
  <PresentationFormat>Presentación en pantalla (16:9)</PresentationFormat>
  <Paragraphs>35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Roboto Mono Regular</vt:lpstr>
      <vt:lpstr>Bree Serif</vt:lpstr>
      <vt:lpstr>Arial</vt:lpstr>
      <vt:lpstr>Impact</vt:lpstr>
      <vt:lpstr>Roboto Thin</vt:lpstr>
      <vt:lpstr>Roboto Black</vt:lpstr>
      <vt:lpstr>Roboto Light</vt:lpstr>
      <vt:lpstr>Didact Gothic</vt:lpstr>
      <vt:lpstr>WEB PROPOSAL</vt:lpstr>
      <vt:lpstr>GLOBAL-CHAT</vt:lpstr>
      <vt:lpstr>ÍNDICE</vt:lpstr>
      <vt:lpstr>¿Qué es Global-Chat?</vt:lpstr>
      <vt:lpstr>¿Qué funcionalidades presenta?</vt:lpstr>
      <vt:lpstr>Tecnologías utilizadas.</vt:lpstr>
      <vt:lpstr>Explicando lo más característico. </vt:lpstr>
      <vt:lpstr>ARQUITECTURA</vt:lpstr>
      <vt:lpstr>¿Qué es Json Web Token?</vt:lpstr>
      <vt:lpstr>Presentación de PowerPoint</vt:lpstr>
      <vt:lpstr>Web Sockets vs HTTP</vt:lpstr>
      <vt:lpstr>DEMO</vt:lpstr>
      <vt:lpstr>¡GRACIAS POR TODO!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GLOBAL-CHAT</dc:title>
  <dc:creator>Samuel Conde López</dc:creator>
  <cp:lastModifiedBy>Samuel Conde López</cp:lastModifiedBy>
  <cp:revision>13</cp:revision>
  <dcterms:modified xsi:type="dcterms:W3CDTF">2021-06-08T16:47:51Z</dcterms:modified>
</cp:coreProperties>
</file>