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5" r:id="rId5"/>
    <p:sldId id="264" r:id="rId6"/>
    <p:sldId id="266" r:id="rId7"/>
    <p:sldId id="267" r:id="rId8"/>
    <p:sldId id="268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Section Intro: </a:t>
            </a:r>
            <a:r>
              <a:rPr lang="en-US" dirty="0" smtClean="0"/>
              <a:t>Course 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3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Instructor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996995" cy="331893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/>
              <a:t>Brad Traversy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12</a:t>
            </a:r>
            <a:r>
              <a:rPr lang="en-US" sz="2800" b="1" dirty="0"/>
              <a:t>+ </a:t>
            </a:r>
            <a:r>
              <a:rPr lang="en-US" sz="2800" dirty="0"/>
              <a:t>years experience in web development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Teaching </a:t>
            </a:r>
            <a:r>
              <a:rPr lang="en-US" sz="2800" dirty="0"/>
              <a:t>courses for </a:t>
            </a:r>
            <a:r>
              <a:rPr lang="en-US" sz="2800" b="1" dirty="0"/>
              <a:t>4+</a:t>
            </a:r>
            <a:r>
              <a:rPr lang="en-US" sz="2800" dirty="0"/>
              <a:t> years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Specialize </a:t>
            </a:r>
            <a:r>
              <a:rPr lang="en-US" sz="2800" dirty="0"/>
              <a:t>in client and server-side web development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JS </a:t>
            </a:r>
            <a:r>
              <a:rPr lang="en-US" sz="2800" dirty="0"/>
              <a:t>Technologies: Node.js, Angular, React, etc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34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996995" cy="33189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 smtClean="0"/>
              <a:t>In this course we will be covering the fundamentals of the </a:t>
            </a:r>
            <a:r>
              <a:rPr lang="en-US" sz="2800" b="1" dirty="0" smtClean="0"/>
              <a:t>TypeScript </a:t>
            </a:r>
            <a:r>
              <a:rPr lang="en-US" sz="2800" dirty="0" smtClean="0"/>
              <a:t>programming language.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 smtClean="0"/>
              <a:t>TypeScript</a:t>
            </a:r>
            <a:r>
              <a:rPr lang="en-US" sz="2800" dirty="0" smtClean="0"/>
              <a:t> is a superset of </a:t>
            </a:r>
            <a:r>
              <a:rPr lang="en-US" sz="2800" b="1" dirty="0" smtClean="0"/>
              <a:t>JavaScript</a:t>
            </a:r>
            <a:r>
              <a:rPr lang="en-US" sz="2800" dirty="0" smtClean="0"/>
              <a:t>. It’s essentially JavaScript with many added features and functionality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087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HTML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CSS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Basic JavaScript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Programming Fundamentals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661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596516" cy="331893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TypeScript Compiling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Static Type Checking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Type Annotations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Object-based Classes &amp;   Inheritance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Interfaces – Objects, Classes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Generics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2556932"/>
            <a:ext cx="459651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ES2015 Integration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Arrow Functions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Block Scoping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Destructuring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Template Strings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Project With Webpack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5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6 Sections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4 – 7 Lectures Per Section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1 Video Per Lecture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Any documents or project files will be included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1 Quiz Per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94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Section 1: </a:t>
            </a:r>
            <a:r>
              <a:rPr lang="en-US" dirty="0" smtClean="0"/>
              <a:t>Intro To TypeScript</a:t>
            </a:r>
          </a:p>
          <a:p>
            <a:r>
              <a:rPr lang="en-US" b="1" dirty="0"/>
              <a:t>Section </a:t>
            </a:r>
            <a:r>
              <a:rPr lang="en-US" b="1" dirty="0" smtClean="0"/>
              <a:t>2: </a:t>
            </a:r>
            <a:r>
              <a:rPr lang="en-US" dirty="0" smtClean="0"/>
              <a:t>Getting Started With Types</a:t>
            </a:r>
            <a:endParaRPr lang="en-US" dirty="0"/>
          </a:p>
          <a:p>
            <a:r>
              <a:rPr lang="en-US" b="1" dirty="0"/>
              <a:t>Section </a:t>
            </a:r>
            <a:r>
              <a:rPr lang="en-US" b="1" dirty="0" smtClean="0"/>
              <a:t>3: </a:t>
            </a:r>
            <a:r>
              <a:rPr lang="en-US" dirty="0" smtClean="0"/>
              <a:t>More Types &amp; Interfaces</a:t>
            </a:r>
            <a:endParaRPr lang="en-US" dirty="0"/>
          </a:p>
          <a:p>
            <a:r>
              <a:rPr lang="en-US" b="1" dirty="0"/>
              <a:t>Section </a:t>
            </a:r>
            <a:r>
              <a:rPr lang="en-US" b="1" dirty="0" smtClean="0"/>
              <a:t>4: </a:t>
            </a:r>
            <a:r>
              <a:rPr lang="en-US" dirty="0" smtClean="0"/>
              <a:t>TypeScript &amp; ES2015</a:t>
            </a:r>
            <a:endParaRPr lang="en-US" dirty="0"/>
          </a:p>
          <a:p>
            <a:r>
              <a:rPr lang="en-US" b="1" dirty="0"/>
              <a:t>Section </a:t>
            </a:r>
            <a:r>
              <a:rPr lang="en-US" b="1" dirty="0" smtClean="0"/>
              <a:t>5: </a:t>
            </a:r>
            <a:r>
              <a:rPr lang="en-US" dirty="0" smtClean="0"/>
              <a:t>Classes &amp; Objects</a:t>
            </a:r>
            <a:endParaRPr lang="en-US" dirty="0"/>
          </a:p>
          <a:p>
            <a:r>
              <a:rPr lang="en-US" b="1" dirty="0"/>
              <a:t>Section </a:t>
            </a:r>
            <a:r>
              <a:rPr lang="en-US" b="1" dirty="0" smtClean="0"/>
              <a:t>6: </a:t>
            </a:r>
            <a:r>
              <a:rPr lang="en-US" dirty="0" smtClean="0"/>
              <a:t>TSTodos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5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Todos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Setup Dev Environment With Webpack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Automatic TypeScript Compiling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Todos Class With Interfaces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Static Typings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Block Scoping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localStorage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98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201" y="3199603"/>
            <a:ext cx="2576611" cy="128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20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99</TotalTime>
  <Words>233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Garamond</vt:lpstr>
      <vt:lpstr>Wingdings</vt:lpstr>
      <vt:lpstr>Organic</vt:lpstr>
      <vt:lpstr>TypeScript</vt:lpstr>
      <vt:lpstr>About The Instructor</vt:lpstr>
      <vt:lpstr>Course Description</vt:lpstr>
      <vt:lpstr>What You Need To Know</vt:lpstr>
      <vt:lpstr>Course Content</vt:lpstr>
      <vt:lpstr>Course Structure</vt:lpstr>
      <vt:lpstr>Sections Overview</vt:lpstr>
      <vt:lpstr>TS Todos Project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Brad Traversy</dc:creator>
  <cp:lastModifiedBy>Brad Traversy</cp:lastModifiedBy>
  <cp:revision>12</cp:revision>
  <dcterms:created xsi:type="dcterms:W3CDTF">2016-10-03T13:45:41Z</dcterms:created>
  <dcterms:modified xsi:type="dcterms:W3CDTF">2016-10-07T13:42:53Z</dcterms:modified>
</cp:coreProperties>
</file>