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Section Intro: </a:t>
            </a:r>
            <a:r>
              <a:rPr lang="en-US" dirty="0" smtClean="0"/>
              <a:t>Intro To 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What is TypeScript?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Advantages of TypeScript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Features Overview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Environment Setup – Installation, Compiler, Editor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4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b="1" dirty="0" smtClean="0"/>
              <a:t>Lecture 1: </a:t>
            </a:r>
            <a:r>
              <a:rPr lang="en-US" sz="2800" dirty="0" smtClean="0"/>
              <a:t>Section Intro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2: </a:t>
            </a:r>
            <a:r>
              <a:rPr lang="en-US" sz="2800" dirty="0" smtClean="0"/>
              <a:t>What Is TypeScript?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3: </a:t>
            </a:r>
            <a:r>
              <a:rPr lang="en-US" sz="2800" dirty="0" smtClean="0"/>
              <a:t>Why Use TypeScript?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Lecture 4: </a:t>
            </a:r>
            <a:r>
              <a:rPr lang="en-US" sz="2800" dirty="0" smtClean="0"/>
              <a:t>Compiler &amp; Environment Setup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8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1" y="3199603"/>
            <a:ext cx="2576611" cy="1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0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62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Organic</vt:lpstr>
      <vt:lpstr>TypeScript</vt:lpstr>
      <vt:lpstr>Topics Covered</vt:lpstr>
      <vt:lpstr>Section Lectures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Brad Traversy</dc:creator>
  <cp:lastModifiedBy>Brad Traversy</cp:lastModifiedBy>
  <cp:revision>9</cp:revision>
  <dcterms:created xsi:type="dcterms:W3CDTF">2016-10-03T13:45:41Z</dcterms:created>
  <dcterms:modified xsi:type="dcterms:W3CDTF">2016-10-06T21:08:02Z</dcterms:modified>
</cp:coreProperties>
</file>