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TypeScript?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3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TypeScript?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996995" cy="33189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S</a:t>
            </a:r>
            <a:r>
              <a:rPr lang="en-US" sz="2800" b="1" dirty="0" smtClean="0"/>
              <a:t>uperset of JavaScript </a:t>
            </a:r>
            <a:r>
              <a:rPr lang="en-US" sz="2800" dirty="0" smtClean="0"/>
              <a:t>that compiles to plain JavaScript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E</a:t>
            </a:r>
            <a:r>
              <a:rPr lang="en-US" sz="2800" dirty="0" smtClean="0"/>
              <a:t>xisting </a:t>
            </a:r>
            <a:r>
              <a:rPr lang="en-US" sz="2800" dirty="0"/>
              <a:t>JavaScript programs are also valid </a:t>
            </a:r>
            <a:r>
              <a:rPr lang="en-US" sz="2800" dirty="0" smtClean="0"/>
              <a:t>TypeScript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TypeScript is open source and was created and is maintained by Microsoft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TypeScript </a:t>
            </a:r>
            <a:r>
              <a:rPr lang="en-US" sz="2800" dirty="0" smtClean="0"/>
              <a:t>was designed for development of large applications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TypeScript can be easily integrated into existing JavaScript projects.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Uses a </a:t>
            </a:r>
            <a:r>
              <a:rPr lang="en-US" sz="2800" b="1" dirty="0" smtClean="0"/>
              <a:t>.ts </a:t>
            </a:r>
            <a:r>
              <a:rPr lang="en-US" sz="2800" dirty="0" smtClean="0"/>
              <a:t>file extension and is compiled into </a:t>
            </a:r>
            <a:r>
              <a:rPr lang="en-US" sz="2800" b="1" dirty="0" smtClean="0"/>
              <a:t>.js </a:t>
            </a:r>
            <a:r>
              <a:rPr lang="en-US" sz="2800" dirty="0" smtClean="0"/>
              <a:t>at runtime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Angular 2 </a:t>
            </a:r>
            <a:r>
              <a:rPr lang="en-US" sz="2800" dirty="0" smtClean="0"/>
              <a:t>uses TypeScript heavily</a:t>
            </a:r>
          </a:p>
        </p:txBody>
      </p:sp>
    </p:spTree>
    <p:extLst>
      <p:ext uri="{BB962C8B-B14F-4D97-AF65-F5344CB8AC3E}">
        <p14:creationId xmlns:p14="http://schemas.microsoft.com/office/powerpoint/2010/main" val="329969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ECMAScript2015 / ES6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TypeScript</a:t>
            </a:r>
            <a:r>
              <a:rPr lang="en-US" sz="2800" dirty="0" smtClean="0"/>
              <a:t> was based on the proposal of </a:t>
            </a:r>
            <a:r>
              <a:rPr lang="en-US" sz="2800" b="1" dirty="0" smtClean="0"/>
              <a:t>ES2015</a:t>
            </a:r>
            <a:r>
              <a:rPr lang="en-US" sz="2800" dirty="0" smtClean="0"/>
              <a:t> which promised class-based programming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Static typing </a:t>
            </a:r>
            <a:r>
              <a:rPr lang="en-US" sz="2800" dirty="0" smtClean="0"/>
              <a:t>is a unique aspect of TypeScript not in the ES2015 proposal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ES2016 </a:t>
            </a:r>
            <a:r>
              <a:rPr lang="en-US" sz="2800" dirty="0" smtClean="0"/>
              <a:t>will include some of the features in TypeScript but not all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0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 Compiler (tsc)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tsc</a:t>
            </a:r>
            <a:r>
              <a:rPr lang="en-US" sz="2800" dirty="0" smtClean="0"/>
              <a:t> is written in </a:t>
            </a:r>
            <a:r>
              <a:rPr lang="en-US" sz="2800" b="1" dirty="0" smtClean="0"/>
              <a:t>TypeScript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Can be compiled to</a:t>
            </a:r>
            <a:r>
              <a:rPr lang="en-US" sz="2800" b="1" dirty="0" smtClean="0"/>
              <a:t> js </a:t>
            </a:r>
            <a:r>
              <a:rPr lang="en-US" sz="2800" dirty="0" smtClean="0"/>
              <a:t>and executed in any</a:t>
            </a:r>
            <a:r>
              <a:rPr lang="en-US" sz="2800" b="1" dirty="0" smtClean="0"/>
              <a:t> js </a:t>
            </a:r>
            <a:r>
              <a:rPr lang="en-US" sz="2800" dirty="0" smtClean="0"/>
              <a:t>engine/browser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Available as a </a:t>
            </a:r>
            <a:r>
              <a:rPr lang="en-US" sz="2800" b="1" dirty="0" smtClean="0"/>
              <a:t>Node.js</a:t>
            </a:r>
            <a:r>
              <a:rPr lang="en-US" sz="2800" dirty="0" smtClean="0"/>
              <a:t> package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Supports </a:t>
            </a:r>
            <a:r>
              <a:rPr lang="en-US" sz="2800" b="1" dirty="0" smtClean="0"/>
              <a:t>ECMAScript2015 </a:t>
            </a:r>
            <a:r>
              <a:rPr lang="en-US" sz="2800" dirty="0" smtClean="0"/>
              <a:t>by default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277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&amp; 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JavaScript runtime based on the </a:t>
            </a:r>
            <a:r>
              <a:rPr lang="en-US" sz="2800" b="1" dirty="0" smtClean="0"/>
              <a:t>V8</a:t>
            </a:r>
            <a:r>
              <a:rPr lang="en-US" sz="2800" dirty="0" smtClean="0"/>
              <a:t> js engine in Chrome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JavaScript on the server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Easy installation on all platforms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NPM</a:t>
            </a:r>
            <a:r>
              <a:rPr lang="en-US" sz="2800" dirty="0" smtClean="0"/>
              <a:t> – Node Packaged Modules / Node Package Manager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456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01" y="3199603"/>
            <a:ext cx="2576611" cy="128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20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</TotalTime>
  <Words>177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TypeScript</vt:lpstr>
      <vt:lpstr>What is TypeScript?</vt:lpstr>
      <vt:lpstr>Working With TypeScript</vt:lpstr>
      <vt:lpstr>ECMAScript2015 / ES6</vt:lpstr>
      <vt:lpstr>TypeScript Compiler (tsc)</vt:lpstr>
      <vt:lpstr>Node.js &amp; NPM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Brad Traversy</dc:creator>
  <cp:lastModifiedBy>Brad Traversy</cp:lastModifiedBy>
  <cp:revision>8</cp:revision>
  <dcterms:created xsi:type="dcterms:W3CDTF">2016-10-03T13:45:41Z</dcterms:created>
  <dcterms:modified xsi:type="dcterms:W3CDTF">2016-10-03T14:46:59Z</dcterms:modified>
</cp:coreProperties>
</file>