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7" r:id="rId3"/>
    <p:sldId id="268" r:id="rId4"/>
    <p:sldId id="270" r:id="rId5"/>
    <p:sldId id="257" r:id="rId6"/>
    <p:sldId id="269" r:id="rId7"/>
    <p:sldId id="271" r:id="rId8"/>
    <p:sldId id="263" r:id="rId9"/>
    <p:sldId id="272" r:id="rId10"/>
    <p:sldId id="264" r:id="rId11"/>
    <p:sldId id="265" r:id="rId12"/>
    <p:sldId id="266" r:id="rId13"/>
    <p:sldId id="26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9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10/5/2016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10/5/2016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TypeScript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Why Use TypeScript?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234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Declarations &amp; Block Scoping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 smtClean="0"/>
              <a:t>let</a:t>
            </a:r>
            <a:r>
              <a:rPr lang="en-US" dirty="0" smtClean="0"/>
              <a:t> and </a:t>
            </a:r>
            <a:r>
              <a:rPr lang="en-US" b="1" dirty="0" smtClean="0"/>
              <a:t>const </a:t>
            </a:r>
            <a:r>
              <a:rPr lang="en-US" dirty="0" smtClean="0"/>
              <a:t>can now be used instead of </a:t>
            </a:r>
            <a:r>
              <a:rPr lang="en-US" b="1" dirty="0" smtClean="0"/>
              <a:t>var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b="1" dirty="0" smtClean="0"/>
              <a:t>let</a:t>
            </a:r>
            <a:r>
              <a:rPr lang="en-US" dirty="0" smtClean="0"/>
              <a:t> </a:t>
            </a:r>
            <a:r>
              <a:rPr lang="en-US" dirty="0"/>
              <a:t>allows you to declare variables that are limited in scope to the block, statement, or expression on which it is </a:t>
            </a:r>
            <a:r>
              <a:rPr lang="en-US" dirty="0" smtClean="0"/>
              <a:t>used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const </a:t>
            </a:r>
            <a:r>
              <a:rPr lang="en-US" dirty="0"/>
              <a:t>is an augmentation of </a:t>
            </a:r>
            <a:r>
              <a:rPr lang="en-US" b="1" dirty="0"/>
              <a:t>let</a:t>
            </a:r>
            <a:r>
              <a:rPr lang="en-US" dirty="0"/>
              <a:t> in that it prevents re-assignment to a </a:t>
            </a:r>
            <a:r>
              <a:rPr lang="en-US" dirty="0" smtClean="0"/>
              <a:t>variable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94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1"/>
            <a:ext cx="9601196" cy="347015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Interfaces allow us to name our types. Create a mapped out structure for objects and classes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Interface User {</a:t>
            </a:r>
          </a:p>
          <a:p>
            <a:pPr marL="0" indent="0">
              <a:buNone/>
            </a:pPr>
            <a:r>
              <a:rPr lang="en-US" b="1" dirty="0" smtClean="0"/>
              <a:t>	name: string;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email: string;</a:t>
            </a: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852160" y="3776870"/>
            <a:ext cx="5104737" cy="1702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/>
              <a:t>Function getUser(user: User){</a:t>
            </a:r>
          </a:p>
          <a:p>
            <a:pPr>
              <a:lnSpc>
                <a:spcPct val="150000"/>
              </a:lnSpc>
            </a:pPr>
            <a:r>
              <a:rPr lang="en-US" sz="2400" b="1" dirty="0" smtClean="0"/>
              <a:t>	console.log(user.name);</a:t>
            </a:r>
            <a:endParaRPr lang="en-US" sz="2400" b="1" dirty="0"/>
          </a:p>
          <a:p>
            <a:pPr>
              <a:lnSpc>
                <a:spcPct val="150000"/>
              </a:lnSpc>
            </a:pPr>
            <a:r>
              <a:rPr lang="en-US" sz="2400" b="1" dirty="0" smtClean="0"/>
              <a:t>}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637212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Creates flexible and reusable classes and </a:t>
            </a:r>
            <a:r>
              <a:rPr lang="en-US" dirty="0" smtClean="0"/>
              <a:t>functions</a:t>
            </a:r>
          </a:p>
          <a:p>
            <a:r>
              <a:rPr lang="en-US" dirty="0" smtClean="0"/>
              <a:t>Allows us to use a variable as a functions argument type and return type</a:t>
            </a:r>
          </a:p>
          <a:p>
            <a:r>
              <a:rPr lang="en-US" dirty="0" smtClean="0"/>
              <a:t>We can also use generic interfaces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fr-FR" b="1" dirty="0"/>
              <a:t>function identity&lt;T&gt;(arg: T): T {</a:t>
            </a:r>
          </a:p>
          <a:p>
            <a:pPr marL="0" indent="0">
              <a:buNone/>
            </a:pPr>
            <a:r>
              <a:rPr lang="fr-FR" b="1" dirty="0"/>
              <a:t>    return arg;</a:t>
            </a:r>
          </a:p>
          <a:p>
            <a:pPr marL="0" indent="0">
              <a:buNone/>
            </a:pPr>
            <a:r>
              <a:rPr lang="fr-FR" b="1" dirty="0"/>
              <a:t>}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7573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4201" y="3199603"/>
            <a:ext cx="2576611" cy="1283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320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JavaScript Great?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Relatively Easy to Learn</a:t>
            </a:r>
          </a:p>
          <a:p>
            <a:r>
              <a:rPr lang="en-US" sz="2800" dirty="0" smtClean="0"/>
              <a:t>Its All Over the Place</a:t>
            </a:r>
          </a:p>
          <a:p>
            <a:r>
              <a:rPr lang="en-US" sz="2800" dirty="0" smtClean="0"/>
              <a:t>Tons of libraries, frameworks and helpers</a:t>
            </a:r>
          </a:p>
          <a:p>
            <a:r>
              <a:rPr lang="en-US" sz="2800" dirty="0" smtClean="0"/>
              <a:t>Flexible &amp; Versatile</a:t>
            </a:r>
          </a:p>
          <a:p>
            <a:r>
              <a:rPr lang="en-US" sz="2800" dirty="0" smtClean="0"/>
              <a:t>Fast – Client Side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42284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Missing (ES5)?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Class-Based Objects</a:t>
            </a:r>
          </a:p>
          <a:p>
            <a:r>
              <a:rPr lang="en-US" sz="2800" dirty="0" smtClean="0"/>
              <a:t>Static Type Checking</a:t>
            </a:r>
          </a:p>
          <a:p>
            <a:r>
              <a:rPr lang="en-US" sz="2800" dirty="0" smtClean="0"/>
              <a:t>Lack of Modularity </a:t>
            </a:r>
          </a:p>
          <a:p>
            <a:r>
              <a:rPr lang="en-US" sz="2800" dirty="0" smtClean="0"/>
              <a:t>Lack of Proper Scoping</a:t>
            </a:r>
          </a:p>
          <a:p>
            <a:r>
              <a:rPr lang="en-US" sz="2800" dirty="0" smtClean="0"/>
              <a:t>ES2015 Feature Support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66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TypeScript</a:t>
            </a:r>
            <a:r>
              <a:rPr lang="en-US" dirty="0" smtClean="0"/>
              <a:t> For The Win!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/>
              <a:t>Static Type Checking</a:t>
            </a:r>
          </a:p>
          <a:p>
            <a:r>
              <a:rPr lang="en-US" sz="2800" dirty="0" smtClean="0"/>
              <a:t>Object-based Classes</a:t>
            </a:r>
          </a:p>
          <a:p>
            <a:r>
              <a:rPr lang="en-US" sz="2800" dirty="0" smtClean="0"/>
              <a:t>Modules – Import/Export</a:t>
            </a:r>
          </a:p>
          <a:p>
            <a:r>
              <a:rPr lang="en-US" sz="2800" dirty="0" smtClean="0"/>
              <a:t>Let/Const Block Scoping</a:t>
            </a:r>
          </a:p>
          <a:p>
            <a:r>
              <a:rPr lang="en-US" sz="2800" dirty="0" smtClean="0"/>
              <a:t>ES2015 Compatibility</a:t>
            </a:r>
          </a:p>
          <a:p>
            <a:r>
              <a:rPr lang="en-US" sz="2800" dirty="0" smtClean="0"/>
              <a:t>Syntax closer to Java, Scala, etc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3943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Type-checking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2556932"/>
            <a:ext cx="9996995" cy="331893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TypeScript allows us to check and assign the type of value of our variables, parameters and functions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sz="2800" dirty="0" smtClean="0"/>
              <a:t>Optional</a:t>
            </a:r>
            <a:endParaRPr lang="en-US" sz="2800" dirty="0" smtClean="0"/>
          </a:p>
          <a:p>
            <a:r>
              <a:rPr lang="en-US" sz="2800" dirty="0" smtClean="0"/>
              <a:t>Catch </a:t>
            </a:r>
            <a:r>
              <a:rPr lang="en-US" sz="2800" dirty="0" smtClean="0"/>
              <a:t>possible problems in the future</a:t>
            </a:r>
          </a:p>
          <a:p>
            <a:r>
              <a:rPr lang="en-US" sz="2800" dirty="0" smtClean="0"/>
              <a:t>More robust, clean and more descriptive code</a:t>
            </a:r>
          </a:p>
          <a:p>
            <a:r>
              <a:rPr lang="en-US" sz="2800" dirty="0" smtClean="0"/>
              <a:t>Better </a:t>
            </a:r>
            <a:r>
              <a:rPr lang="en-US" sz="2800" dirty="0" smtClean="0"/>
              <a:t>debugging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46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939" y="2698974"/>
            <a:ext cx="9601196" cy="3318936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 String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 Number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 Boolean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 Array[]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72504" y="3098307"/>
            <a:ext cx="700448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let name: </a:t>
            </a:r>
            <a:r>
              <a:rPr lang="en-US" sz="2400" b="1" dirty="0">
                <a:solidFill>
                  <a:srgbClr val="FF0000"/>
                </a:solidFill>
              </a:rPr>
              <a:t>string</a:t>
            </a:r>
            <a:r>
              <a:rPr lang="en-US" sz="2400" b="1" dirty="0" smtClean="0"/>
              <a:t>;</a:t>
            </a:r>
          </a:p>
          <a:p>
            <a:endParaRPr lang="en-US" sz="2400" b="1" dirty="0"/>
          </a:p>
          <a:p>
            <a:r>
              <a:rPr lang="en-US" sz="2400" b="1" dirty="0"/>
              <a:t>function foo(x : </a:t>
            </a:r>
            <a:r>
              <a:rPr lang="en-US" sz="2400" b="1" dirty="0">
                <a:solidFill>
                  <a:srgbClr val="FF0000"/>
                </a:solidFill>
              </a:rPr>
              <a:t>number</a:t>
            </a:r>
            <a:r>
              <a:rPr lang="en-US" sz="2400" b="1" dirty="0"/>
              <a:t>, y: </a:t>
            </a:r>
            <a:r>
              <a:rPr lang="en-US" sz="2400" b="1" dirty="0">
                <a:solidFill>
                  <a:srgbClr val="FF0000"/>
                </a:solidFill>
              </a:rPr>
              <a:t>number</a:t>
            </a:r>
            <a:r>
              <a:rPr lang="en-US" sz="2400" b="1" dirty="0" smtClean="0"/>
              <a:t>): </a:t>
            </a:r>
            <a:r>
              <a:rPr lang="en-US" sz="2400" b="1" dirty="0" smtClean="0">
                <a:solidFill>
                  <a:srgbClr val="FF0000"/>
                </a:solidFill>
              </a:rPr>
              <a:t>number </a:t>
            </a:r>
            <a:r>
              <a:rPr lang="en-US" sz="2400" b="1" dirty="0" smtClean="0"/>
              <a:t>{}</a:t>
            </a:r>
          </a:p>
          <a:p>
            <a:endParaRPr lang="en-US" sz="2400" b="1" dirty="0"/>
          </a:p>
          <a:p>
            <a:r>
              <a:rPr lang="en-US" sz="2400" b="1" dirty="0"/>
              <a:t>let add = function(x: </a:t>
            </a:r>
            <a:r>
              <a:rPr lang="en-US" sz="2400" b="1" dirty="0">
                <a:solidFill>
                  <a:srgbClr val="FF0000"/>
                </a:solidFill>
              </a:rPr>
              <a:t>number</a:t>
            </a:r>
            <a:r>
              <a:rPr lang="en-US" sz="2400" b="1" dirty="0"/>
              <a:t>, y: </a:t>
            </a:r>
            <a:r>
              <a:rPr lang="en-US" sz="2400" b="1" dirty="0">
                <a:solidFill>
                  <a:srgbClr val="FF0000"/>
                </a:solidFill>
              </a:rPr>
              <a:t>number</a:t>
            </a:r>
            <a:r>
              <a:rPr lang="en-US" sz="2400" b="1" dirty="0"/>
              <a:t>): </a:t>
            </a:r>
            <a:r>
              <a:rPr lang="en-US" sz="2400" b="1" dirty="0">
                <a:solidFill>
                  <a:srgbClr val="FF0000"/>
                </a:solidFill>
              </a:rPr>
              <a:t>number </a:t>
            </a:r>
            <a:r>
              <a:rPr lang="en-US" sz="2400" b="1" dirty="0" smtClean="0"/>
              <a:t>{};</a:t>
            </a:r>
            <a:endParaRPr lang="en-US" sz="2400" b="1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05537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Any</a:t>
            </a:r>
            <a:r>
              <a:rPr lang="en-US" dirty="0" smtClean="0"/>
              <a:t> – Any type. Essentially disable type checking</a:t>
            </a:r>
          </a:p>
          <a:p>
            <a:r>
              <a:rPr lang="en-US" b="1" dirty="0" smtClean="0"/>
              <a:t>Void</a:t>
            </a:r>
            <a:r>
              <a:rPr lang="en-US" dirty="0" smtClean="0"/>
              <a:t> – no type returned</a:t>
            </a:r>
          </a:p>
          <a:p>
            <a:r>
              <a:rPr lang="en-US" b="1" dirty="0" smtClean="0"/>
              <a:t>Null &amp; Undefined </a:t>
            </a:r>
            <a:r>
              <a:rPr lang="en-US" dirty="0" smtClean="0"/>
              <a:t>– Returns null or undefined</a:t>
            </a:r>
          </a:p>
          <a:p>
            <a:r>
              <a:rPr lang="en-US" b="1" dirty="0" smtClean="0"/>
              <a:t>Tuple</a:t>
            </a:r>
            <a:r>
              <a:rPr lang="en-US" dirty="0" smtClean="0"/>
              <a:t> – Array with fixed number of elements</a:t>
            </a:r>
          </a:p>
          <a:p>
            <a:r>
              <a:rPr lang="en-US" b="1" dirty="0" smtClean="0"/>
              <a:t>Enum</a:t>
            </a:r>
            <a:r>
              <a:rPr lang="en-US" dirty="0" smtClean="0"/>
              <a:t> – enumerated values</a:t>
            </a:r>
          </a:p>
          <a:p>
            <a:r>
              <a:rPr lang="en-US" b="1" dirty="0" smtClean="0"/>
              <a:t>Generics </a:t>
            </a:r>
            <a:r>
              <a:rPr lang="en-US" dirty="0" smtClean="0"/>
              <a:t>– specify type constraints. Great for reuse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669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Object-based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TypeScript offers the ability to use classes in JavaScript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Object </a:t>
            </a:r>
            <a:r>
              <a:rPr lang="en-US" dirty="0" smtClean="0"/>
              <a:t>Oriented Behavior</a:t>
            </a:r>
          </a:p>
          <a:p>
            <a:r>
              <a:rPr lang="en-US" dirty="0" smtClean="0"/>
              <a:t>Move away from </a:t>
            </a:r>
            <a:r>
              <a:rPr lang="en-US" b="1" dirty="0" smtClean="0"/>
              <a:t>prototype-based </a:t>
            </a:r>
            <a:r>
              <a:rPr lang="en-US" dirty="0" smtClean="0"/>
              <a:t>inheritance</a:t>
            </a:r>
          </a:p>
          <a:p>
            <a:r>
              <a:rPr lang="en-US" dirty="0" smtClean="0"/>
              <a:t>Better </a:t>
            </a:r>
            <a:r>
              <a:rPr lang="en-US" dirty="0" smtClean="0"/>
              <a:t>Encapsulation</a:t>
            </a:r>
          </a:p>
          <a:p>
            <a:r>
              <a:rPr lang="en-US" dirty="0" smtClean="0"/>
              <a:t>Class Inheritance</a:t>
            </a:r>
          </a:p>
          <a:p>
            <a:r>
              <a:rPr lang="en-US" dirty="0" smtClean="0"/>
              <a:t>Access Modifiers – Public, Private, Protected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89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Class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0" y="2778125"/>
            <a:ext cx="8458200" cy="2876550"/>
          </a:xfrm>
        </p:spPr>
      </p:pic>
    </p:spTree>
    <p:extLst>
      <p:ext uri="{BB962C8B-B14F-4D97-AF65-F5344CB8AC3E}">
        <p14:creationId xmlns:p14="http://schemas.microsoft.com/office/powerpoint/2010/main" val="1978295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2669</TotalTime>
  <Words>357</Words>
  <Application>Microsoft Office PowerPoint</Application>
  <PresentationFormat>Widescreen</PresentationFormat>
  <Paragraphs>77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Garamond</vt:lpstr>
      <vt:lpstr>Wingdings</vt:lpstr>
      <vt:lpstr>Organic</vt:lpstr>
      <vt:lpstr>TypeScript</vt:lpstr>
      <vt:lpstr>Why Is JavaScript Great?</vt:lpstr>
      <vt:lpstr>What is Missing (ES5)?</vt:lpstr>
      <vt:lpstr>TypeScript For The Win!</vt:lpstr>
      <vt:lpstr>Static Type-checking</vt:lpstr>
      <vt:lpstr>Common Types</vt:lpstr>
      <vt:lpstr>Other Types</vt:lpstr>
      <vt:lpstr>Object-based Classes</vt:lpstr>
      <vt:lpstr>Simple Class</vt:lpstr>
      <vt:lpstr>Variable Declarations &amp; Block Scoping</vt:lpstr>
      <vt:lpstr>Interfaces</vt:lpstr>
      <vt:lpstr>Generic Types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TypeScript</dc:title>
  <dc:creator>Brad Traversy</dc:creator>
  <cp:lastModifiedBy>Brad Traversy</cp:lastModifiedBy>
  <cp:revision>25</cp:revision>
  <dcterms:created xsi:type="dcterms:W3CDTF">2016-10-03T13:45:41Z</dcterms:created>
  <dcterms:modified xsi:type="dcterms:W3CDTF">2016-10-07T14:05:03Z</dcterms:modified>
</cp:coreProperties>
</file>