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Getting Started With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String &amp; Number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Booleans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Enum, Arrays &amp; Tuples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Using Types with Variables, Params &amp;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1: </a:t>
            </a:r>
            <a:r>
              <a:rPr lang="en-US" sz="2800" dirty="0" smtClean="0"/>
              <a:t>Section Intro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2: </a:t>
            </a:r>
            <a:r>
              <a:rPr lang="en-US" sz="2800" dirty="0" smtClean="0"/>
              <a:t>Basic Types – Strings, Numbers &amp; Booleans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3: </a:t>
            </a:r>
            <a:r>
              <a:rPr lang="en-US" sz="2800" dirty="0" smtClean="0"/>
              <a:t>Array &amp; Tuple Types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4: </a:t>
            </a:r>
            <a:r>
              <a:rPr lang="en-US" sz="2800" dirty="0" smtClean="0"/>
              <a:t>Enum &amp; Any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5: </a:t>
            </a:r>
            <a:r>
              <a:rPr lang="en-US" sz="2800" dirty="0" smtClean="0"/>
              <a:t>Functions &amp;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75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TypeScript</vt:lpstr>
      <vt:lpstr>Topics Covered</vt:lpstr>
      <vt:lpstr>Section Lectures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10</cp:revision>
  <dcterms:created xsi:type="dcterms:W3CDTF">2016-10-03T13:45:41Z</dcterms:created>
  <dcterms:modified xsi:type="dcterms:W3CDTF">2016-10-06T21:11:00Z</dcterms:modified>
</cp:coreProperties>
</file>