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Section Intro: </a:t>
            </a:r>
            <a:r>
              <a:rPr lang="en-US" dirty="0" smtClean="0"/>
              <a:t>More On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3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996995" cy="33189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</a:t>
            </a:r>
            <a:r>
              <a:rPr lang="en-US" sz="2800" dirty="0" smtClean="0"/>
              <a:t>Void Types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Undefined &amp; Null Types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Interfaces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 </a:t>
            </a:r>
            <a:r>
              <a:rPr lang="en-US" sz="2800" dirty="0" smtClean="0"/>
              <a:t>Union Types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Generics &amp; Type Variables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34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996995" cy="33189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</a:t>
            </a:r>
            <a:r>
              <a:rPr lang="en-US" sz="2800" b="1" dirty="0" smtClean="0"/>
              <a:t>Lecture 1: </a:t>
            </a:r>
            <a:r>
              <a:rPr lang="en-US" sz="2800" dirty="0" smtClean="0"/>
              <a:t>Section Intro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Lecture 2: </a:t>
            </a:r>
            <a:r>
              <a:rPr lang="en-US" sz="2800" dirty="0" smtClean="0"/>
              <a:t>Void, Undefined &amp; Never Types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Lecture 3: </a:t>
            </a:r>
            <a:r>
              <a:rPr lang="en-US" sz="2800" dirty="0" smtClean="0"/>
              <a:t>String Literals &amp; Union Types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Lecture 4: </a:t>
            </a:r>
            <a:r>
              <a:rPr lang="en-US" sz="2800" dirty="0" smtClean="0"/>
              <a:t>Working With Interfaces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Lecture 5: </a:t>
            </a:r>
            <a:r>
              <a:rPr lang="en-US" sz="2800" dirty="0" smtClean="0"/>
              <a:t>Generics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087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01" y="3199603"/>
            <a:ext cx="2576611" cy="128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20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67</TotalTime>
  <Words>66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Garamond</vt:lpstr>
      <vt:lpstr>Wingdings</vt:lpstr>
      <vt:lpstr>Organic</vt:lpstr>
      <vt:lpstr>TypeScript</vt:lpstr>
      <vt:lpstr>Topics Covered</vt:lpstr>
      <vt:lpstr>Section Lectures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Brad Traversy</dc:creator>
  <cp:lastModifiedBy>Brad Traversy</cp:lastModifiedBy>
  <cp:revision>11</cp:revision>
  <dcterms:created xsi:type="dcterms:W3CDTF">2016-10-03T13:45:41Z</dcterms:created>
  <dcterms:modified xsi:type="dcterms:W3CDTF">2016-10-06T21:13:01Z</dcterms:modified>
</cp:coreProperties>
</file>