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Section Intro: </a:t>
            </a:r>
            <a:r>
              <a:rPr lang="en-US" dirty="0" smtClean="0"/>
              <a:t>Classes &amp;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/>
              <a:t>Class-based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Access Modifiers – Public, Private &amp; Protected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Modules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Using interfaces with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50991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1: </a:t>
            </a:r>
            <a:r>
              <a:rPr lang="en-US" sz="2800" dirty="0" smtClean="0"/>
              <a:t>Section Intro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2: </a:t>
            </a:r>
            <a:r>
              <a:rPr lang="en-US" sz="2800" dirty="0" smtClean="0"/>
              <a:t>Creating a Class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3: </a:t>
            </a:r>
            <a:r>
              <a:rPr lang="en-US" sz="2800" dirty="0" smtClean="0"/>
              <a:t>Class Inheritance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4: </a:t>
            </a:r>
            <a:r>
              <a:rPr lang="en-US" sz="2800" dirty="0" smtClean="0"/>
              <a:t>Using Modifiers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 smtClean="0"/>
              <a:t>Lecture 5: </a:t>
            </a:r>
            <a:r>
              <a:rPr lang="en-US" sz="2800" dirty="0" smtClean="0"/>
              <a:t>Static Members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 smtClean="0"/>
              <a:t>Lecture 6: </a:t>
            </a:r>
            <a:r>
              <a:rPr lang="en-US" sz="2800" dirty="0" smtClean="0"/>
              <a:t>Class Interfaces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7: </a:t>
            </a:r>
            <a:r>
              <a:rPr lang="en-US" sz="2800" dirty="0" smtClean="0"/>
              <a:t>Import &amp; Export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1020</TotalTime>
  <Words>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TypeScript</vt:lpstr>
      <vt:lpstr>Topics Covered</vt:lpstr>
      <vt:lpstr>Section Lectures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14</cp:revision>
  <dcterms:created xsi:type="dcterms:W3CDTF">2016-10-03T13:45:41Z</dcterms:created>
  <dcterms:modified xsi:type="dcterms:W3CDTF">2016-10-07T13:07:26Z</dcterms:modified>
</cp:coreProperties>
</file>