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4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8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6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4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84736-BD23-4060-A773-92863447FBB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1751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 smtClean="0"/>
              <a:t>TX</a:t>
            </a:r>
          </a:p>
          <a:p>
            <a:pPr algn="ctr"/>
            <a:r>
              <a:rPr lang="en-US" sz="1600" dirty="0" smtClean="0"/>
              <a:t>(foo)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9848192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 smtClean="0"/>
              <a:t>RX</a:t>
            </a:r>
          </a:p>
          <a:p>
            <a:pPr algn="ctr"/>
            <a:r>
              <a:rPr lang="en-US" sz="1600" dirty="0" smtClean="0"/>
              <a:t>(bar)</a:t>
            </a:r>
          </a:p>
        </p:txBody>
      </p:sp>
      <p:sp>
        <p:nvSpPr>
          <p:cNvPr id="4" name="Cloud 3"/>
          <p:cNvSpPr/>
          <p:nvPr/>
        </p:nvSpPr>
        <p:spPr>
          <a:xfrm>
            <a:off x="3410607" y="1133224"/>
            <a:ext cx="473491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WDM network</a:t>
            </a:r>
            <a:endParaRPr lang="en-US" dirty="0"/>
          </a:p>
        </p:txBody>
      </p:sp>
      <p:cxnSp>
        <p:nvCxnSpPr>
          <p:cNvPr id="6" name="Straight Connector 5"/>
          <p:cNvCxnSpPr>
            <a:stCxn id="2" idx="3"/>
            <a:endCxn id="4" idx="2"/>
          </p:cNvCxnSpPr>
          <p:nvPr/>
        </p:nvCxnSpPr>
        <p:spPr>
          <a:xfrm flipV="1">
            <a:off x="2051461" y="2200024"/>
            <a:ext cx="13738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1"/>
            <a:endCxn id="4" idx="0"/>
          </p:cNvCxnSpPr>
          <p:nvPr/>
        </p:nvCxnSpPr>
        <p:spPr>
          <a:xfrm flipH="1" flipV="1">
            <a:off x="8141571" y="2200024"/>
            <a:ext cx="170662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8334" y="1569827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S</a:t>
            </a:r>
            <a:endParaRPr lang="en-US" baseline="-25000" dirty="0"/>
          </a:p>
        </p:txBody>
      </p:sp>
      <p:cxnSp>
        <p:nvCxnSpPr>
          <p:cNvPr id="12" name="Straight Connector 11"/>
          <p:cNvCxnSpPr>
            <a:stCxn id="10" idx="2"/>
          </p:cNvCxnSpPr>
          <p:nvPr/>
        </p:nvCxnSpPr>
        <p:spPr>
          <a:xfrm flipH="1">
            <a:off x="2738377" y="1939159"/>
            <a:ext cx="45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7984" y="1569827"/>
            <a:ext cx="37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endParaRPr lang="en-US" baseline="-25000" dirty="0"/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flipH="1">
            <a:off x="9068029" y="1939159"/>
            <a:ext cx="856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03586" y="2696949"/>
            <a:ext cx="103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 A, B, C }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720052" y="2696949"/>
            <a:ext cx="1042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 B, C, D }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13236" y="3417053"/>
            <a:ext cx="63296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65905" y="3471352"/>
            <a:ext cx="642207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Path computation should compute a path meeting optical requirements of B or C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the optimal path is compliant with optical requirements in B: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TX and RX are configured with B application code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 smtClean="0"/>
              <a:t>TX internally configures if-mode 1 (foo)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 smtClean="0"/>
              <a:t>RX internally configures if-mode </a:t>
            </a:r>
            <a:r>
              <a:rPr lang="en-US" sz="1400" dirty="0"/>
              <a:t>2 </a:t>
            </a:r>
            <a:r>
              <a:rPr lang="en-US" sz="1400" dirty="0" smtClean="0"/>
              <a:t>(</a:t>
            </a:r>
            <a:r>
              <a:rPr lang="en-US" sz="1400" dirty="0"/>
              <a:t>bar</a:t>
            </a:r>
            <a:r>
              <a:rPr lang="en-US" sz="14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the optimal path is compliant with optical requirements in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TX and RX are configured with C application code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/>
              <a:t>TX internally configures </a:t>
            </a:r>
            <a:r>
              <a:rPr lang="en-US" sz="1400" dirty="0" smtClean="0"/>
              <a:t>if-mode 1 (foo)</a:t>
            </a:r>
            <a:endParaRPr lang="en-US" sz="1400" dirty="0"/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/>
              <a:t>RX internally configures </a:t>
            </a:r>
            <a:r>
              <a:rPr lang="en-US" sz="1400" dirty="0" smtClean="0"/>
              <a:t>if-mode 3 (bar)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the optimal path is compliant with optical requirements in both B and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TX and RX are configured with either B or C application code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no path is found: no path is setup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172578" y="3281677"/>
            <a:ext cx="898003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mode 1</a:t>
            </a:r>
          </a:p>
          <a:p>
            <a:r>
              <a:rPr lang="en-US" dirty="0"/>
              <a:t> </a:t>
            </a:r>
            <a:r>
              <a:rPr lang="en-US" dirty="0" smtClean="0"/>
              <a:t> { B, C }</a:t>
            </a:r>
          </a:p>
          <a:p>
            <a:r>
              <a:rPr lang="en-US" dirty="0" smtClean="0"/>
              <a:t>mode 2</a:t>
            </a:r>
          </a:p>
          <a:p>
            <a:r>
              <a:rPr lang="en-US" dirty="0"/>
              <a:t> </a:t>
            </a:r>
            <a:r>
              <a:rPr lang="en-US" dirty="0" smtClean="0"/>
              <a:t> { A 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48192" y="3281677"/>
            <a:ext cx="898003" cy="17543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mode 1</a:t>
            </a:r>
          </a:p>
          <a:p>
            <a:r>
              <a:rPr lang="en-US" dirty="0"/>
              <a:t> </a:t>
            </a:r>
            <a:r>
              <a:rPr lang="en-US" dirty="0" smtClean="0"/>
              <a:t> { D }</a:t>
            </a:r>
          </a:p>
          <a:p>
            <a:r>
              <a:rPr lang="en-US" dirty="0" smtClean="0"/>
              <a:t>mode 2</a:t>
            </a:r>
          </a:p>
          <a:p>
            <a:r>
              <a:rPr lang="en-US" dirty="0"/>
              <a:t> </a:t>
            </a:r>
            <a:r>
              <a:rPr lang="en-US" dirty="0" smtClean="0"/>
              <a:t> { B }</a:t>
            </a:r>
          </a:p>
          <a:p>
            <a:r>
              <a:rPr lang="en-US" dirty="0" smtClean="0"/>
              <a:t>mode 3</a:t>
            </a:r>
          </a:p>
          <a:p>
            <a:r>
              <a:rPr lang="en-US" dirty="0"/>
              <a:t> </a:t>
            </a:r>
            <a:r>
              <a:rPr lang="en-US" dirty="0" smtClean="0"/>
              <a:t> { C }</a:t>
            </a:r>
          </a:p>
        </p:txBody>
      </p:sp>
    </p:spTree>
    <p:extLst>
      <p:ext uri="{BB962C8B-B14F-4D97-AF65-F5344CB8AC3E}">
        <p14:creationId xmlns:p14="http://schemas.microsoft.com/office/powerpoint/2010/main" val="284407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1751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 smtClean="0"/>
              <a:t>TX</a:t>
            </a:r>
          </a:p>
          <a:p>
            <a:pPr algn="ctr"/>
            <a:r>
              <a:rPr lang="en-US" sz="1600" dirty="0" smtClean="0"/>
              <a:t>(foo)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9848192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 smtClean="0"/>
              <a:t>RX</a:t>
            </a:r>
          </a:p>
          <a:p>
            <a:pPr algn="ctr"/>
            <a:r>
              <a:rPr lang="en-US" sz="1600" dirty="0" smtClean="0"/>
              <a:t>(bar)</a:t>
            </a:r>
          </a:p>
        </p:txBody>
      </p:sp>
      <p:sp>
        <p:nvSpPr>
          <p:cNvPr id="4" name="Cloud 3"/>
          <p:cNvSpPr/>
          <p:nvPr/>
        </p:nvSpPr>
        <p:spPr>
          <a:xfrm>
            <a:off x="3410607" y="1133224"/>
            <a:ext cx="473491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WDM network</a:t>
            </a:r>
            <a:endParaRPr lang="en-US" dirty="0"/>
          </a:p>
        </p:txBody>
      </p:sp>
      <p:cxnSp>
        <p:nvCxnSpPr>
          <p:cNvPr id="6" name="Straight Connector 5"/>
          <p:cNvCxnSpPr>
            <a:stCxn id="2" idx="3"/>
            <a:endCxn id="4" idx="2"/>
          </p:cNvCxnSpPr>
          <p:nvPr/>
        </p:nvCxnSpPr>
        <p:spPr>
          <a:xfrm flipV="1">
            <a:off x="2051461" y="2200024"/>
            <a:ext cx="13738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1"/>
            <a:endCxn id="4" idx="0"/>
          </p:cNvCxnSpPr>
          <p:nvPr/>
        </p:nvCxnSpPr>
        <p:spPr>
          <a:xfrm flipH="1" flipV="1">
            <a:off x="8141571" y="2200024"/>
            <a:ext cx="170662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8334" y="1569827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S</a:t>
            </a:r>
            <a:endParaRPr lang="en-US" baseline="-25000" dirty="0"/>
          </a:p>
        </p:txBody>
      </p:sp>
      <p:cxnSp>
        <p:nvCxnSpPr>
          <p:cNvPr id="12" name="Straight Connector 11"/>
          <p:cNvCxnSpPr>
            <a:stCxn id="10" idx="2"/>
          </p:cNvCxnSpPr>
          <p:nvPr/>
        </p:nvCxnSpPr>
        <p:spPr>
          <a:xfrm flipH="1">
            <a:off x="2738377" y="1939159"/>
            <a:ext cx="45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7984" y="1569827"/>
            <a:ext cx="37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S</a:t>
            </a:r>
            <a:endParaRPr lang="en-US" baseline="-25000" dirty="0"/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flipH="1">
            <a:off x="9068029" y="1939159"/>
            <a:ext cx="856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03586" y="2696949"/>
            <a:ext cx="103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 A, B, C }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720052" y="2696949"/>
            <a:ext cx="1042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 B, C, D }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13236" y="3417053"/>
            <a:ext cx="63296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65905" y="3471352"/>
            <a:ext cx="642207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Path computation should compute a path meeting optical requirements of B or C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the optimal path is compliant with optical requirements in B: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TX is configured with if-mode 1 (foo)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RX is configured with if-mode 2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the optimal path is compliant with optical requirements in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is configured with </a:t>
            </a:r>
            <a:r>
              <a:rPr lang="en-US" sz="1400" dirty="0" smtClean="0"/>
              <a:t>if-mode </a:t>
            </a:r>
            <a:r>
              <a:rPr lang="en-US" sz="1400" dirty="0"/>
              <a:t>1 (foo</a:t>
            </a:r>
            <a:r>
              <a:rPr lang="en-US" sz="1400" dirty="0" smtClean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RX is configured with if-mode 3 (bar)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the optimal path is compliant with optical requirements in both B and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TX and RX are configured with either B or C application code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If no path is found: no path is setup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172578" y="3281677"/>
            <a:ext cx="8980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 1</a:t>
            </a:r>
          </a:p>
          <a:p>
            <a:r>
              <a:rPr lang="en-US" dirty="0"/>
              <a:t> </a:t>
            </a:r>
            <a:r>
              <a:rPr lang="en-US" dirty="0" smtClean="0"/>
              <a:t> { B, C }</a:t>
            </a:r>
          </a:p>
          <a:p>
            <a:r>
              <a:rPr lang="en-US" dirty="0" smtClean="0"/>
              <a:t>mode 2</a:t>
            </a:r>
          </a:p>
          <a:p>
            <a:r>
              <a:rPr lang="en-US" dirty="0"/>
              <a:t> </a:t>
            </a:r>
            <a:r>
              <a:rPr lang="en-US" dirty="0" smtClean="0"/>
              <a:t> { A 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48192" y="3111561"/>
            <a:ext cx="8980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 1</a:t>
            </a:r>
          </a:p>
          <a:p>
            <a:r>
              <a:rPr lang="en-US" dirty="0"/>
              <a:t> </a:t>
            </a:r>
            <a:r>
              <a:rPr lang="en-US" dirty="0" smtClean="0"/>
              <a:t> { D }</a:t>
            </a:r>
          </a:p>
          <a:p>
            <a:r>
              <a:rPr lang="en-US" dirty="0" smtClean="0"/>
              <a:t>mode 2</a:t>
            </a:r>
          </a:p>
          <a:p>
            <a:r>
              <a:rPr lang="en-US" dirty="0"/>
              <a:t> </a:t>
            </a:r>
            <a:r>
              <a:rPr lang="en-US" dirty="0" smtClean="0"/>
              <a:t> { B }</a:t>
            </a:r>
          </a:p>
          <a:p>
            <a:r>
              <a:rPr lang="en-US" dirty="0" smtClean="0"/>
              <a:t>mode 3</a:t>
            </a:r>
          </a:p>
          <a:p>
            <a:r>
              <a:rPr lang="en-US" dirty="0"/>
              <a:t> </a:t>
            </a:r>
            <a:r>
              <a:rPr lang="en-US" dirty="0" smtClean="0"/>
              <a:t> { C }</a:t>
            </a:r>
          </a:p>
        </p:txBody>
      </p:sp>
    </p:spTree>
    <p:extLst>
      <p:ext uri="{BB962C8B-B14F-4D97-AF65-F5344CB8AC3E}">
        <p14:creationId xmlns:p14="http://schemas.microsoft.com/office/powerpoint/2010/main" val="20966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374</Words>
  <Application>Microsoft Office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Italo Busi</dc:creator>
  <cp:lastModifiedBy>Italo Busi</cp:lastModifiedBy>
  <cp:revision>9</cp:revision>
  <dcterms:created xsi:type="dcterms:W3CDTF">2020-06-24T08:51:14Z</dcterms:created>
  <dcterms:modified xsi:type="dcterms:W3CDTF">2020-06-30T10:24:35Z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1593503224</vt:lpwstr>
  </property>
</Properties>
</file>