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42" autoAdjust="0"/>
    <p:restoredTop sz="94660"/>
  </p:normalViewPr>
  <p:slideViewPr>
    <p:cSldViewPr snapToGrid="0">
      <p:cViewPr varScale="1">
        <p:scale>
          <a:sx n="94" d="100"/>
          <a:sy n="94" d="100"/>
        </p:scale>
        <p:origin x="21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4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8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96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8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3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66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6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4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541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5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84736-BD23-4060-A773-92863447FBBD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495C0-AE84-4587-A43E-487AD695F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1751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/>
              <a:t>TX</a:t>
            </a:r>
          </a:p>
          <a:p>
            <a:pPr algn="ctr"/>
            <a:r>
              <a:rPr lang="en-US" sz="1600" dirty="0"/>
              <a:t>(foo)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48192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/>
              <a:t>RX</a:t>
            </a:r>
          </a:p>
          <a:p>
            <a:pPr algn="ctr"/>
            <a:r>
              <a:rPr lang="en-US" sz="1600" dirty="0"/>
              <a:t>(bar)</a:t>
            </a:r>
          </a:p>
        </p:txBody>
      </p:sp>
      <p:sp>
        <p:nvSpPr>
          <p:cNvPr id="4" name="Cloud 3"/>
          <p:cNvSpPr/>
          <p:nvPr/>
        </p:nvSpPr>
        <p:spPr>
          <a:xfrm>
            <a:off x="3410607" y="1133224"/>
            <a:ext cx="4734910" cy="2133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WDM network</a:t>
            </a:r>
          </a:p>
        </p:txBody>
      </p:sp>
      <p:cxnSp>
        <p:nvCxnSpPr>
          <p:cNvPr id="6" name="Straight Connector 5"/>
          <p:cNvCxnSpPr>
            <a:stCxn id="2" idx="3"/>
            <a:endCxn id="4" idx="2"/>
          </p:cNvCxnSpPr>
          <p:nvPr/>
        </p:nvCxnSpPr>
        <p:spPr>
          <a:xfrm flipV="1">
            <a:off x="2051461" y="2200024"/>
            <a:ext cx="137383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1"/>
            <a:endCxn id="4" idx="0"/>
          </p:cNvCxnSpPr>
          <p:nvPr/>
        </p:nvCxnSpPr>
        <p:spPr>
          <a:xfrm flipH="1" flipV="1">
            <a:off x="8141571" y="2200024"/>
            <a:ext cx="170662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8334" y="1569827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S</a:t>
            </a:r>
          </a:p>
        </p:txBody>
      </p:sp>
      <p:cxnSp>
        <p:nvCxnSpPr>
          <p:cNvPr id="12" name="Straight Connector 11"/>
          <p:cNvCxnSpPr>
            <a:stCxn id="10" idx="2"/>
          </p:cNvCxnSpPr>
          <p:nvPr/>
        </p:nvCxnSpPr>
        <p:spPr>
          <a:xfrm flipH="1">
            <a:off x="2738377" y="1939159"/>
            <a:ext cx="45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7984" y="1569827"/>
            <a:ext cx="37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S</a:t>
            </a:r>
          </a:p>
        </p:txBody>
      </p:sp>
      <p:cxnSp>
        <p:nvCxnSpPr>
          <p:cNvPr id="14" name="Straight Connector 13"/>
          <p:cNvCxnSpPr>
            <a:stCxn id="13" idx="2"/>
          </p:cNvCxnSpPr>
          <p:nvPr/>
        </p:nvCxnSpPr>
        <p:spPr>
          <a:xfrm flipH="1">
            <a:off x="9068029" y="1939159"/>
            <a:ext cx="856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03586" y="2696949"/>
            <a:ext cx="103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 A, B, C 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20052" y="2696949"/>
            <a:ext cx="1042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 B, C, D }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13236" y="3417053"/>
            <a:ext cx="63296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65905" y="3471352"/>
            <a:ext cx="6422079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Path computation should compute a path meeting optical requirements of B or C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B: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TX and RX are configured with B application code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400" dirty="0"/>
              <a:t>TX internally configures if-mode 1 (foo)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400" dirty="0"/>
              <a:t>RX internally configures if-mode 2 (bar)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TX and RX are configured with C application code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400" dirty="0"/>
              <a:t>TX internally configures if-mode 1 (foo)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1400" dirty="0"/>
              <a:t>RX internally configures if-mode 3 (bar)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both B and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TX and RX are configured with either B or C application code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no path is found: no path is setup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72578" y="3281677"/>
            <a:ext cx="898003" cy="120032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mode 1</a:t>
            </a:r>
          </a:p>
          <a:p>
            <a:r>
              <a:rPr lang="en-US" dirty="0"/>
              <a:t>  { B, C }</a:t>
            </a:r>
          </a:p>
          <a:p>
            <a:r>
              <a:rPr lang="en-US" dirty="0"/>
              <a:t>mode 2</a:t>
            </a:r>
          </a:p>
          <a:p>
            <a:r>
              <a:rPr lang="en-US" dirty="0"/>
              <a:t>  { A }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848192" y="3281677"/>
            <a:ext cx="898003" cy="175432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mode 1</a:t>
            </a:r>
          </a:p>
          <a:p>
            <a:r>
              <a:rPr lang="en-US" dirty="0"/>
              <a:t>  { D }</a:t>
            </a:r>
          </a:p>
          <a:p>
            <a:r>
              <a:rPr lang="en-US" dirty="0"/>
              <a:t>mode 2</a:t>
            </a:r>
          </a:p>
          <a:p>
            <a:r>
              <a:rPr lang="en-US" dirty="0"/>
              <a:t>  { B }</a:t>
            </a:r>
          </a:p>
          <a:p>
            <a:r>
              <a:rPr lang="en-US" dirty="0"/>
              <a:t>mode 3</a:t>
            </a:r>
          </a:p>
          <a:p>
            <a:r>
              <a:rPr lang="en-US" dirty="0"/>
              <a:t>  { C }</a:t>
            </a:r>
          </a:p>
        </p:txBody>
      </p:sp>
    </p:spTree>
    <p:extLst>
      <p:ext uri="{BB962C8B-B14F-4D97-AF65-F5344CB8AC3E}">
        <p14:creationId xmlns:p14="http://schemas.microsoft.com/office/powerpoint/2010/main" val="2844077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1751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/>
              <a:t>TX</a:t>
            </a:r>
          </a:p>
          <a:p>
            <a:pPr algn="ctr"/>
            <a:r>
              <a:rPr lang="en-US" sz="1600" dirty="0"/>
              <a:t>(foo)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48192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/>
              <a:t>RX</a:t>
            </a:r>
          </a:p>
          <a:p>
            <a:pPr algn="ctr"/>
            <a:r>
              <a:rPr lang="en-US" sz="1600" dirty="0"/>
              <a:t>(bar)</a:t>
            </a:r>
          </a:p>
        </p:txBody>
      </p:sp>
      <p:sp>
        <p:nvSpPr>
          <p:cNvPr id="4" name="Cloud 3"/>
          <p:cNvSpPr/>
          <p:nvPr/>
        </p:nvSpPr>
        <p:spPr>
          <a:xfrm>
            <a:off x="3410607" y="1133224"/>
            <a:ext cx="4734910" cy="2133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WDM network</a:t>
            </a:r>
          </a:p>
        </p:txBody>
      </p:sp>
      <p:cxnSp>
        <p:nvCxnSpPr>
          <p:cNvPr id="6" name="Straight Connector 5"/>
          <p:cNvCxnSpPr>
            <a:stCxn id="2" idx="3"/>
            <a:endCxn id="4" idx="2"/>
          </p:cNvCxnSpPr>
          <p:nvPr/>
        </p:nvCxnSpPr>
        <p:spPr>
          <a:xfrm flipV="1">
            <a:off x="2051461" y="2200024"/>
            <a:ext cx="137383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1"/>
            <a:endCxn id="4" idx="0"/>
          </p:cNvCxnSpPr>
          <p:nvPr/>
        </p:nvCxnSpPr>
        <p:spPr>
          <a:xfrm flipH="1" flipV="1">
            <a:off x="8141571" y="2200024"/>
            <a:ext cx="170662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8334" y="1569827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S</a:t>
            </a:r>
          </a:p>
        </p:txBody>
      </p:sp>
      <p:cxnSp>
        <p:nvCxnSpPr>
          <p:cNvPr id="12" name="Straight Connector 11"/>
          <p:cNvCxnSpPr>
            <a:stCxn id="10" idx="2"/>
          </p:cNvCxnSpPr>
          <p:nvPr/>
        </p:nvCxnSpPr>
        <p:spPr>
          <a:xfrm flipH="1">
            <a:off x="2738377" y="1939159"/>
            <a:ext cx="45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7984" y="1569827"/>
            <a:ext cx="37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S</a:t>
            </a:r>
          </a:p>
        </p:txBody>
      </p:sp>
      <p:cxnSp>
        <p:nvCxnSpPr>
          <p:cNvPr id="14" name="Straight Connector 13"/>
          <p:cNvCxnSpPr>
            <a:stCxn id="13" idx="2"/>
          </p:cNvCxnSpPr>
          <p:nvPr/>
        </p:nvCxnSpPr>
        <p:spPr>
          <a:xfrm flipH="1">
            <a:off x="9068029" y="1939159"/>
            <a:ext cx="856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03586" y="2696949"/>
            <a:ext cx="103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 A, B, C 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20052" y="2696949"/>
            <a:ext cx="1042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 B, C, D }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13236" y="3417053"/>
            <a:ext cx="63296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65905" y="3471352"/>
            <a:ext cx="6422079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Path computation should compute a path meeting optical requirements of B or C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B: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TX is configured with if-mode 1 (foo)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RX is configured with if-mode 2 (bar)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TX is configured with if-mode 1 (foo)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RX is configured with if-mode 3 (bar)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both B and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>
                <a:solidFill>
                  <a:srgbClr val="FF0000"/>
                </a:solidFill>
              </a:rPr>
              <a:t>TX and RX are configured with either B or C application code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no path is found: no path is setup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2578" y="3281677"/>
            <a:ext cx="8980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 1</a:t>
            </a:r>
          </a:p>
          <a:p>
            <a:r>
              <a:rPr lang="en-US" dirty="0"/>
              <a:t>  { B, C }</a:t>
            </a:r>
          </a:p>
          <a:p>
            <a:r>
              <a:rPr lang="en-US" dirty="0"/>
              <a:t>mode 2</a:t>
            </a:r>
          </a:p>
          <a:p>
            <a:r>
              <a:rPr lang="en-US" dirty="0"/>
              <a:t>  { A 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48192" y="3111561"/>
            <a:ext cx="8980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 1</a:t>
            </a:r>
          </a:p>
          <a:p>
            <a:r>
              <a:rPr lang="en-US" dirty="0"/>
              <a:t>  { D }</a:t>
            </a:r>
          </a:p>
          <a:p>
            <a:r>
              <a:rPr lang="en-US" dirty="0"/>
              <a:t>mode 2</a:t>
            </a:r>
          </a:p>
          <a:p>
            <a:r>
              <a:rPr lang="en-US" dirty="0"/>
              <a:t>  { B }</a:t>
            </a:r>
          </a:p>
          <a:p>
            <a:r>
              <a:rPr lang="en-US" dirty="0"/>
              <a:t>mode 3</a:t>
            </a:r>
          </a:p>
          <a:p>
            <a:r>
              <a:rPr lang="en-US" dirty="0"/>
              <a:t>  { C }</a:t>
            </a:r>
          </a:p>
        </p:txBody>
      </p:sp>
    </p:spTree>
    <p:extLst>
      <p:ext uri="{BB962C8B-B14F-4D97-AF65-F5344CB8AC3E}">
        <p14:creationId xmlns:p14="http://schemas.microsoft.com/office/powerpoint/2010/main" val="209664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1751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/>
              <a:t>TX</a:t>
            </a:r>
          </a:p>
          <a:p>
            <a:pPr algn="ctr"/>
            <a:r>
              <a:rPr lang="en-US" sz="1600" dirty="0"/>
              <a:t>(foo)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48192" y="1939159"/>
            <a:ext cx="779710" cy="5217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 anchor="ctr">
            <a:noAutofit/>
          </a:bodyPr>
          <a:lstStyle/>
          <a:p>
            <a:pPr algn="ctr"/>
            <a:r>
              <a:rPr lang="en-US" sz="1600" dirty="0"/>
              <a:t>RX</a:t>
            </a:r>
          </a:p>
          <a:p>
            <a:pPr algn="ctr"/>
            <a:r>
              <a:rPr lang="en-US" sz="1600" dirty="0"/>
              <a:t>(bar)</a:t>
            </a:r>
          </a:p>
        </p:txBody>
      </p:sp>
      <p:sp>
        <p:nvSpPr>
          <p:cNvPr id="4" name="Cloud 3"/>
          <p:cNvSpPr/>
          <p:nvPr/>
        </p:nvSpPr>
        <p:spPr>
          <a:xfrm>
            <a:off x="3410607" y="1133224"/>
            <a:ext cx="4734910" cy="2133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WDM network</a:t>
            </a:r>
          </a:p>
        </p:txBody>
      </p:sp>
      <p:cxnSp>
        <p:nvCxnSpPr>
          <p:cNvPr id="6" name="Straight Connector 5"/>
          <p:cNvCxnSpPr>
            <a:stCxn id="2" idx="3"/>
            <a:endCxn id="4" idx="2"/>
          </p:cNvCxnSpPr>
          <p:nvPr/>
        </p:nvCxnSpPr>
        <p:spPr>
          <a:xfrm flipV="1">
            <a:off x="2051461" y="2200024"/>
            <a:ext cx="137383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1"/>
            <a:endCxn id="4" idx="0"/>
          </p:cNvCxnSpPr>
          <p:nvPr/>
        </p:nvCxnSpPr>
        <p:spPr>
          <a:xfrm flipH="1" flipV="1">
            <a:off x="8141571" y="2200024"/>
            <a:ext cx="1706621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58334" y="1569827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S</a:t>
            </a:r>
          </a:p>
        </p:txBody>
      </p:sp>
      <p:cxnSp>
        <p:nvCxnSpPr>
          <p:cNvPr id="12" name="Straight Connector 11"/>
          <p:cNvCxnSpPr>
            <a:stCxn id="10" idx="2"/>
          </p:cNvCxnSpPr>
          <p:nvPr/>
        </p:nvCxnSpPr>
        <p:spPr>
          <a:xfrm flipH="1">
            <a:off x="2738377" y="1939159"/>
            <a:ext cx="45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887984" y="1569827"/>
            <a:ext cx="37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baseline="-25000" dirty="0"/>
              <a:t>S</a:t>
            </a:r>
          </a:p>
        </p:txBody>
      </p:sp>
      <p:cxnSp>
        <p:nvCxnSpPr>
          <p:cNvPr id="14" name="Straight Connector 13"/>
          <p:cNvCxnSpPr>
            <a:stCxn id="13" idx="2"/>
          </p:cNvCxnSpPr>
          <p:nvPr/>
        </p:nvCxnSpPr>
        <p:spPr>
          <a:xfrm flipH="1">
            <a:off x="9068029" y="1939159"/>
            <a:ext cx="8565" cy="5255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03586" y="2696949"/>
            <a:ext cx="103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 A, B, C 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20052" y="2696949"/>
            <a:ext cx="1042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{ B, C, D }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13236" y="3417053"/>
            <a:ext cx="63296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465905" y="3471352"/>
            <a:ext cx="7172797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Path computation should compute a path meeting optical requirements of B or C or explicit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B: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TX is configured with mode {B} (foo)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RX is configured with mode (B} (bar)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TX is configured with mode {C} (foo)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RX is configured with mode {C} (bar)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the optimal path is compliant with optical requirements in both B and C: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/>
              <a:t>The path is setup by NMC selecting B or C </a:t>
            </a:r>
            <a:r>
              <a:rPr lang="en-US" sz="1400" dirty="0">
                <a:solidFill>
                  <a:srgbClr val="FF0000"/>
                </a:solidFill>
              </a:rPr>
              <a:t>(picking C)</a:t>
            </a:r>
            <a:endParaRPr lang="en-US" sz="1400" dirty="0"/>
          </a:p>
          <a:p>
            <a:pPr marL="800100" lvl="1" indent="-342900">
              <a:buFont typeface="+mj-lt"/>
              <a:buAutoNum type="alphaLcParenR"/>
            </a:pPr>
            <a:r>
              <a:rPr lang="en-US" sz="1400" dirty="0">
                <a:solidFill>
                  <a:srgbClr val="FF0000"/>
                </a:solidFill>
              </a:rPr>
              <a:t>TX and RX are configured with {C} application code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If no path is found: no path is setup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2578" y="3281677"/>
            <a:ext cx="10857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If-</a:t>
            </a:r>
            <a:r>
              <a:rPr lang="en-US" dirty="0"/>
              <a:t>mode 1</a:t>
            </a:r>
          </a:p>
          <a:p>
            <a:r>
              <a:rPr lang="en-US" dirty="0"/>
              <a:t>  { B, C }</a:t>
            </a:r>
          </a:p>
          <a:p>
            <a:r>
              <a:rPr lang="en-US" dirty="0">
                <a:highlight>
                  <a:srgbClr val="FFFF00"/>
                </a:highlight>
              </a:rPr>
              <a:t>If-</a:t>
            </a:r>
            <a:r>
              <a:rPr lang="en-US" dirty="0"/>
              <a:t>mode 2</a:t>
            </a:r>
          </a:p>
          <a:p>
            <a:r>
              <a:rPr lang="en-US" dirty="0"/>
              <a:t>  { A 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48192" y="3111561"/>
            <a:ext cx="109055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If-</a:t>
            </a:r>
            <a:r>
              <a:rPr lang="en-US" dirty="0"/>
              <a:t>mode 1</a:t>
            </a:r>
          </a:p>
          <a:p>
            <a:r>
              <a:rPr lang="en-US" dirty="0"/>
              <a:t>  { D }</a:t>
            </a:r>
          </a:p>
          <a:p>
            <a:r>
              <a:rPr lang="en-US" dirty="0">
                <a:highlight>
                  <a:srgbClr val="FFFF00"/>
                </a:highlight>
              </a:rPr>
              <a:t>If-</a:t>
            </a:r>
            <a:r>
              <a:rPr lang="en-US" dirty="0"/>
              <a:t>mode 2</a:t>
            </a:r>
          </a:p>
          <a:p>
            <a:r>
              <a:rPr lang="en-US" dirty="0"/>
              <a:t>  { B }</a:t>
            </a:r>
          </a:p>
          <a:p>
            <a:r>
              <a:rPr lang="en-US" dirty="0">
                <a:highlight>
                  <a:srgbClr val="FFFF00"/>
                </a:highlight>
              </a:rPr>
              <a:t>If-</a:t>
            </a:r>
            <a:r>
              <a:rPr lang="en-US" dirty="0"/>
              <a:t>mode 3</a:t>
            </a:r>
          </a:p>
          <a:p>
            <a:r>
              <a:rPr lang="en-US" dirty="0"/>
              <a:t>  { C }</a:t>
            </a:r>
          </a:p>
        </p:txBody>
      </p:sp>
    </p:spTree>
    <p:extLst>
      <p:ext uri="{BB962C8B-B14F-4D97-AF65-F5344CB8AC3E}">
        <p14:creationId xmlns:p14="http://schemas.microsoft.com/office/powerpoint/2010/main" val="3965471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573</Words>
  <Application>Microsoft Macintosh PowerPoint</Application>
  <PresentationFormat>Widescreen</PresentationFormat>
  <Paragraphs>98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Italo Busi</dc:creator>
  <cp:lastModifiedBy>Gert Grammel</cp:lastModifiedBy>
  <cp:revision>10</cp:revision>
  <dcterms:created xsi:type="dcterms:W3CDTF">2020-06-24T08:51:14Z</dcterms:created>
  <dcterms:modified xsi:type="dcterms:W3CDTF">2020-06-30T10:52:33Z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1593503224</vt:lpwstr>
  </property>
</Properties>
</file>