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3" r:id="rId3"/>
    <p:sldId id="303" r:id="rId4"/>
    <p:sldId id="302" r:id="rId5"/>
    <p:sldId id="304" r:id="rId6"/>
    <p:sldId id="260" r:id="rId7"/>
    <p:sldId id="261" r:id="rId8"/>
    <p:sldId id="262" r:id="rId9"/>
    <p:sldId id="305" r:id="rId10"/>
    <p:sldId id="306"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FFE06-C539-4B71-BDD7-139F3022DB2B}" type="datetimeFigureOut">
              <a:rPr lang="en-GB" smtClean="0"/>
              <a:t>14/03/2024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7F258-4AEF-45E0-B37A-A330B8B420C7}" type="slidenum">
              <a:rPr lang="en-GB" smtClean="0"/>
              <a:t>‹#›</a:t>
            </a:fld>
            <a:endParaRPr lang="en-GB"/>
          </a:p>
        </p:txBody>
      </p:sp>
    </p:spTree>
    <p:extLst>
      <p:ext uri="{BB962C8B-B14F-4D97-AF65-F5344CB8AC3E}">
        <p14:creationId xmlns:p14="http://schemas.microsoft.com/office/powerpoint/2010/main" val="249228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E1866-6ABF-4414-AFB5-B91146A1FA19}"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376309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E1866-6ABF-4414-AFB5-B91146A1FA19}"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13383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DA33-062C-40E9-AB6A-E7E1FDDDA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28F87-CDCE-4494-B090-300007831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F45E3-DA9F-4E7F-9690-F5F45572701F}"/>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5" name="Footer Placeholder 4">
            <a:extLst>
              <a:ext uri="{FF2B5EF4-FFF2-40B4-BE49-F238E27FC236}">
                <a16:creationId xmlns:a16="http://schemas.microsoft.com/office/drawing/2014/main" id="{56EB03B7-B505-4783-95CC-20368205BC55}"/>
              </a:ext>
            </a:extLst>
          </p:cNvPr>
          <p:cNvSpPr>
            <a:spLocks noGrp="1"/>
          </p:cNvSpPr>
          <p:nvPr>
            <p:ph type="ftr" sz="quarter" idx="11"/>
          </p:nvPr>
        </p:nvSpPr>
        <p:spPr/>
        <p:txBody>
          <a:bodyPr/>
          <a:lstStyle/>
          <a:p>
            <a:r>
              <a:rPr lang="en-US" dirty="0"/>
              <a:t>IETF 117 - TVR - San Francisco - July 2023</a:t>
            </a:r>
          </a:p>
        </p:txBody>
      </p:sp>
      <p:sp>
        <p:nvSpPr>
          <p:cNvPr id="6" name="Slide Number Placeholder 5">
            <a:extLst>
              <a:ext uri="{FF2B5EF4-FFF2-40B4-BE49-F238E27FC236}">
                <a16:creationId xmlns:a16="http://schemas.microsoft.com/office/drawing/2014/main" id="{2E56464C-772C-4125-AF25-1FC2AC65E250}"/>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107790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E5D5-0FDD-4E21-B7A6-236CAE52EB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E6253-4EB1-4DF4-9B33-87FA83FD4C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D3B4E-48EF-4D96-90F8-28A7E23978C9}"/>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5" name="Footer Placeholder 4">
            <a:extLst>
              <a:ext uri="{FF2B5EF4-FFF2-40B4-BE49-F238E27FC236}">
                <a16:creationId xmlns:a16="http://schemas.microsoft.com/office/drawing/2014/main" id="{BD04CAF4-6E4B-4DAC-9A56-915A36C08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72B7-A663-4BEC-99B1-EFD03554D911}"/>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383624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03D14-208D-47CD-8257-BB1574247F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1D922D-DFE7-4195-A268-ADF9703443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1FD06-F97F-4A8E-99A2-C559B8C89FCA}"/>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5" name="Footer Placeholder 4">
            <a:extLst>
              <a:ext uri="{FF2B5EF4-FFF2-40B4-BE49-F238E27FC236}">
                <a16:creationId xmlns:a16="http://schemas.microsoft.com/office/drawing/2014/main" id="{73AAA993-A8A3-4623-BFCD-8997A9F4A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B6DC2-1D85-43E6-A9DE-8B0157169C2C}"/>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938962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4" name="Title 3"/>
          <p:cNvSpPr>
            <a:spLocks noGrp="1"/>
          </p:cNvSpPr>
          <p:nvPr>
            <p:ph type="title"/>
          </p:nvPr>
        </p:nvSpPr>
        <p:spPr>
          <a:xfrm>
            <a:off x="334434" y="274638"/>
            <a:ext cx="8718551" cy="889972"/>
          </a:xfrm>
        </p:spPr>
        <p:txBody>
          <a:bodyPr/>
          <a:lstStyle/>
          <a:p>
            <a:r>
              <a:rPr lang="es-ES"/>
              <a:t>Haga clic para modificar el estilo de título del patrón</a:t>
            </a:r>
            <a:endParaRPr lang="en-GB" dirty="0"/>
          </a:p>
        </p:txBody>
      </p:sp>
      <p:sp>
        <p:nvSpPr>
          <p:cNvPr id="6" name="Date Placeholder 5"/>
          <p:cNvSpPr>
            <a:spLocks noGrp="1"/>
          </p:cNvSpPr>
          <p:nvPr>
            <p:ph type="dt" sz="half" idx="10"/>
          </p:nvPr>
        </p:nvSpPr>
        <p:spPr/>
        <p:txBody>
          <a:bodyPr/>
          <a:lstStyle/>
          <a:p>
            <a:fld id="{307368F5-E43E-7644-B2C0-CD46918E1917}" type="datetime4">
              <a:rPr lang="zh-CN" altLang="en-US">
                <a:solidFill>
                  <a:srgbClr val="000000"/>
                </a:solidFill>
              </a:rPr>
              <a:pPr/>
              <a:t>2024年3月14日星期四</a:t>
            </a:fld>
            <a:endParaRPr dirty="0">
              <a:solidFill>
                <a:srgbClr val="000000"/>
              </a:solidFill>
            </a:endParaRPr>
          </a:p>
        </p:txBody>
      </p:sp>
      <p:sp>
        <p:nvSpPr>
          <p:cNvPr id="7" name="Footer Placeholder 6"/>
          <p:cNvSpPr>
            <a:spLocks noGrp="1"/>
          </p:cNvSpPr>
          <p:nvPr>
            <p:ph type="ftr" sz="quarter" idx="11"/>
          </p:nvPr>
        </p:nvSpPr>
        <p:spPr/>
        <p:txBody>
          <a:bodyPr/>
          <a:lstStyle/>
          <a:p>
            <a:r>
              <a:rPr lang="en-GB">
                <a:solidFill>
                  <a:srgbClr val="000000"/>
                </a:solidFill>
              </a:rPr>
              <a:t>Insert Confidentiality Level in slide footer </a:t>
            </a:r>
          </a:p>
        </p:txBody>
      </p:sp>
      <p:sp>
        <p:nvSpPr>
          <p:cNvPr id="8" name="Slide Number Placeholder 7"/>
          <p:cNvSpPr>
            <a:spLocks noGrp="1"/>
          </p:cNvSpPr>
          <p:nvPr>
            <p:ph type="sldNum" sz="quarter" idx="12"/>
          </p:nvPr>
        </p:nvSpPr>
        <p:spPr/>
        <p:txBody>
          <a:bodyPr/>
          <a:lstStyle/>
          <a:p>
            <a:fld id="{72A83A2B-3358-44F8-83A0-4598795D8FB5}" type="slidenum">
              <a:rPr lang="en-GB" smtClean="0">
                <a:solidFill>
                  <a:srgbClr val="000000"/>
                </a:solidFill>
              </a:rPr>
              <a:pPr/>
              <a:t>‹#›</a:t>
            </a:fld>
            <a:endParaRPr lang="en-GB" dirty="0">
              <a:solidFill>
                <a:srgbClr val="000000"/>
              </a:solidFill>
            </a:endParaRPr>
          </a:p>
        </p:txBody>
      </p:sp>
      <p:sp>
        <p:nvSpPr>
          <p:cNvPr id="10" name="Content Placeholder 9"/>
          <p:cNvSpPr>
            <a:spLocks noGrp="1"/>
          </p:cNvSpPr>
          <p:nvPr>
            <p:ph sz="quarter" idx="13"/>
          </p:nvPr>
        </p:nvSpPr>
        <p:spPr>
          <a:xfrm>
            <a:off x="334434" y="1164610"/>
            <a:ext cx="11523133" cy="480439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Tree>
    <p:extLst>
      <p:ext uri="{BB962C8B-B14F-4D97-AF65-F5344CB8AC3E}">
        <p14:creationId xmlns:p14="http://schemas.microsoft.com/office/powerpoint/2010/main" val="2947101810"/>
      </p:ext>
    </p:extLst>
  </p:cSld>
  <p:clrMapOvr>
    <a:masterClrMapping/>
  </p:clrMapOvr>
  <p:extLst>
    <p:ext uri="{DCECCB84-F9BA-43D5-87BE-67443E8EF086}">
      <p15:sldGuideLst xmlns:p15="http://schemas.microsoft.com/office/powerpoint/2012/main">
        <p15:guide id="1" pos="42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258A-28AB-43E4-B468-8F1C2DB55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2D4F-22BD-4E5C-8CE5-2B3967EB2D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1219A-2E29-4EEE-ABDD-FD97EC6F0365}"/>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5" name="Footer Placeholder 4">
            <a:extLst>
              <a:ext uri="{FF2B5EF4-FFF2-40B4-BE49-F238E27FC236}">
                <a16:creationId xmlns:a16="http://schemas.microsoft.com/office/drawing/2014/main" id="{BC4FC48B-956E-431A-910C-3D5BDE80F70D}"/>
              </a:ext>
            </a:extLst>
          </p:cNvPr>
          <p:cNvSpPr>
            <a:spLocks noGrp="1"/>
          </p:cNvSpPr>
          <p:nvPr>
            <p:ph type="ftr" sz="quarter" idx="11"/>
          </p:nvPr>
        </p:nvSpPr>
        <p:spPr/>
        <p:txBody>
          <a:bodyPr/>
          <a:lstStyle/>
          <a:p>
            <a:r>
              <a:rPr lang="en-US" dirty="0"/>
              <a:t>IETF 117 - TVR - San Francisco - July 2023</a:t>
            </a:r>
          </a:p>
        </p:txBody>
      </p:sp>
      <p:sp>
        <p:nvSpPr>
          <p:cNvPr id="6" name="Slide Number Placeholder 5">
            <a:extLst>
              <a:ext uri="{FF2B5EF4-FFF2-40B4-BE49-F238E27FC236}">
                <a16:creationId xmlns:a16="http://schemas.microsoft.com/office/drawing/2014/main" id="{53CB56AD-C3BF-4728-9B77-4FBD63F75F65}"/>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37842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9714-9B76-41F5-882B-9C5718A27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FE7289-CC3F-4401-AC0E-8A0E3198C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A94E56-37D9-4332-9807-65B16401BA35}"/>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5" name="Footer Placeholder 4">
            <a:extLst>
              <a:ext uri="{FF2B5EF4-FFF2-40B4-BE49-F238E27FC236}">
                <a16:creationId xmlns:a16="http://schemas.microsoft.com/office/drawing/2014/main" id="{110C5654-88BF-4D2C-B604-1C2FB5B3A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DCC39-D582-43DF-BA42-DED25ADEE7D7}"/>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360507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E13E-4979-4B49-9D5F-91EA633E0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DF4BC-960D-4705-BE75-10CD4467E9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8D28D-5118-4694-8B42-11A8A5BBEF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6830E-1EAC-431B-AD08-5993F416D07B}"/>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6" name="Footer Placeholder 5">
            <a:extLst>
              <a:ext uri="{FF2B5EF4-FFF2-40B4-BE49-F238E27FC236}">
                <a16:creationId xmlns:a16="http://schemas.microsoft.com/office/drawing/2014/main" id="{5738A403-3CA4-4DEE-AB53-47C160260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EF08F-5983-41E2-85A8-C2B1466EABBD}"/>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86572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4CC3-3248-4791-BB83-D056295D91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CD9D60-2AF2-48CF-8F3D-C6BB7D2CC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8B556C-66BF-4B61-85BD-6E0EB6BCED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48005D-B7D1-4E54-BEC5-745EF27B5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23A2-DF89-4B2B-A584-F1B3354474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456E71-A544-4E37-9E57-6BFCCF5F5633}"/>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8" name="Footer Placeholder 7">
            <a:extLst>
              <a:ext uri="{FF2B5EF4-FFF2-40B4-BE49-F238E27FC236}">
                <a16:creationId xmlns:a16="http://schemas.microsoft.com/office/drawing/2014/main" id="{F10C13AB-C57B-4585-A896-56C0316B7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4B2A4C-A676-4618-B76A-BF97B9574789}"/>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79135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A2E9-1BC1-4593-A981-3131745F62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51729D-6FF2-4D05-89E0-F18158F7C53B}"/>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4" name="Footer Placeholder 3">
            <a:extLst>
              <a:ext uri="{FF2B5EF4-FFF2-40B4-BE49-F238E27FC236}">
                <a16:creationId xmlns:a16="http://schemas.microsoft.com/office/drawing/2014/main" id="{44C60280-4F11-4439-8963-33989D168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7B2833-A40F-4353-ACAF-87A21ADD9655}"/>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95169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4DB664-4153-4589-9705-2CEE082FF8DF}"/>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3" name="Footer Placeholder 2">
            <a:extLst>
              <a:ext uri="{FF2B5EF4-FFF2-40B4-BE49-F238E27FC236}">
                <a16:creationId xmlns:a16="http://schemas.microsoft.com/office/drawing/2014/main" id="{3265EA70-7693-4C7D-B0BF-94FCADB57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5E44C-0192-4E3C-BDFB-FDCEB2991B51}"/>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184404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63D1-FE0B-4B60-B838-BE95F08B4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F0793-B6F5-4A32-973C-15E04BE8B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B8CAB-2B23-4B54-B43C-898D9B972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51B73A-8599-47A7-B170-7C804FAF29EE}"/>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6" name="Footer Placeholder 5">
            <a:extLst>
              <a:ext uri="{FF2B5EF4-FFF2-40B4-BE49-F238E27FC236}">
                <a16:creationId xmlns:a16="http://schemas.microsoft.com/office/drawing/2014/main" id="{691ED2E4-7213-456E-B7D8-B88F0E808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D2527-41B4-4E73-8867-8A4776BF8DCE}"/>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73804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62E8-CE5E-448C-8721-4CC11A392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1C762-D150-426F-805F-C1BB57CFC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FCB50-DDB5-4D85-88E5-73F442552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AE07A5-777B-44BF-9A8D-5606E883DEC8}"/>
              </a:ext>
            </a:extLst>
          </p:cNvPr>
          <p:cNvSpPr>
            <a:spLocks noGrp="1"/>
          </p:cNvSpPr>
          <p:nvPr>
            <p:ph type="dt" sz="half" idx="10"/>
          </p:nvPr>
        </p:nvSpPr>
        <p:spPr/>
        <p:txBody>
          <a:bodyPr/>
          <a:lstStyle/>
          <a:p>
            <a:fld id="{771CF770-114E-4BF1-8642-F870EE0E08A8}" type="datetimeFigureOut">
              <a:rPr lang="en-US" smtClean="0"/>
              <a:t>3/14/2024</a:t>
            </a:fld>
            <a:endParaRPr lang="en-US"/>
          </a:p>
        </p:txBody>
      </p:sp>
      <p:sp>
        <p:nvSpPr>
          <p:cNvPr id="6" name="Footer Placeholder 5">
            <a:extLst>
              <a:ext uri="{FF2B5EF4-FFF2-40B4-BE49-F238E27FC236}">
                <a16:creationId xmlns:a16="http://schemas.microsoft.com/office/drawing/2014/main" id="{28930A23-2FD0-40EE-B2D5-3C53437F7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52602-4FCF-476D-99AE-4840AA22E15B}"/>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18779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88E8D-80AA-4289-8CF6-797DC5AA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DE431-C7E9-4DA4-A623-F214DA6FE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70579-DA1C-42C1-98C0-5EC9171E5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CF770-114E-4BF1-8642-F870EE0E08A8}" type="datetimeFigureOut">
              <a:rPr lang="en-US" smtClean="0"/>
              <a:t>3/14/2024</a:t>
            </a:fld>
            <a:endParaRPr lang="en-US"/>
          </a:p>
        </p:txBody>
      </p:sp>
      <p:sp>
        <p:nvSpPr>
          <p:cNvPr id="5" name="Footer Placeholder 4">
            <a:extLst>
              <a:ext uri="{FF2B5EF4-FFF2-40B4-BE49-F238E27FC236}">
                <a16:creationId xmlns:a16="http://schemas.microsoft.com/office/drawing/2014/main" id="{7652F624-1E5E-4B40-ACEE-18AD1911C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IETF 117 - TVR - San Francisco - July 2023</a:t>
            </a:r>
          </a:p>
        </p:txBody>
      </p:sp>
      <p:sp>
        <p:nvSpPr>
          <p:cNvPr id="6" name="Slide Number Placeholder 5">
            <a:extLst>
              <a:ext uri="{FF2B5EF4-FFF2-40B4-BE49-F238E27FC236}">
                <a16:creationId xmlns:a16="http://schemas.microsoft.com/office/drawing/2014/main" id="{1E307D6E-66A2-4D5F-AF42-706A38AD4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91435-F2FF-4A2E-9510-278D0336CB48}" type="slidenum">
              <a:rPr lang="en-US" smtClean="0"/>
              <a:t>‹#›</a:t>
            </a:fld>
            <a:endParaRPr lang="en-US"/>
          </a:p>
        </p:txBody>
      </p:sp>
    </p:spTree>
    <p:extLst>
      <p:ext uri="{BB962C8B-B14F-4D97-AF65-F5344CB8AC3E}">
        <p14:creationId xmlns:p14="http://schemas.microsoft.com/office/powerpoint/2010/main" val="235600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penNetworkingFoundation/TAPI/releases/tag/v2.5.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etf-ccamp-wg/transport-nbi/issu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tracker.ietf.org/doc/draft-ietf-ccamp-transport-nbi-app-stat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etf-ccamp-wg/transport-nbi" TargetMode="External"/><Relationship Id="rId2" Type="http://schemas.openxmlformats.org/officeDocument/2006/relationships/hyperlink" Target="https://mailarchive.ietf.org/arch/browse/transport-nbi-d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etf-ccamp-wg/transport-nbi/issues/1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tracker.ietf.org/doc/html/draft-ietf-ccamp-transport-nbi-app-statement-17#name-json-c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577E25-5217-4692-8778-649F5A759C21}"/>
              </a:ext>
            </a:extLst>
          </p:cNvPr>
          <p:cNvSpPr>
            <a:spLocks noGrp="1"/>
          </p:cNvSpPr>
          <p:nvPr>
            <p:ph type="subTitle" idx="1"/>
          </p:nvPr>
        </p:nvSpPr>
        <p:spPr>
          <a:xfrm>
            <a:off x="1920782" y="342010"/>
            <a:ext cx="8350435" cy="1177162"/>
          </a:xfrm>
        </p:spPr>
        <p:txBody>
          <a:bodyPr>
            <a:normAutofit/>
          </a:bodyPr>
          <a:lstStyle/>
          <a:p>
            <a:r>
              <a:rPr lang="en-GB" sz="3600" b="1" dirty="0">
                <a:latin typeface="Arial" panose="020B0604020202020204" pitchFamily="34" charset="0"/>
                <a:cs typeface="Arial" panose="020B0604020202020204" pitchFamily="34" charset="0"/>
              </a:rPr>
              <a:t>CCAMP: Transport NBI Design Team</a:t>
            </a:r>
            <a:endParaRPr lang="en-GB" sz="48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90F2411E-1B67-A11D-1F22-2CF009657161}"/>
              </a:ext>
            </a:extLst>
          </p:cNvPr>
          <p:cNvSpPr/>
          <p:nvPr/>
        </p:nvSpPr>
        <p:spPr>
          <a:xfrm>
            <a:off x="9132929" y="3795378"/>
            <a:ext cx="743699" cy="158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ooter Placeholder 2">
            <a:extLst>
              <a:ext uri="{FF2B5EF4-FFF2-40B4-BE49-F238E27FC236}">
                <a16:creationId xmlns:a16="http://schemas.microsoft.com/office/drawing/2014/main" id="{96651DC5-DBAB-6FD4-FCA6-00F987BAE500}"/>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
        <p:nvSpPr>
          <p:cNvPr id="6" name="TextBox 5">
            <a:extLst>
              <a:ext uri="{FF2B5EF4-FFF2-40B4-BE49-F238E27FC236}">
                <a16:creationId xmlns:a16="http://schemas.microsoft.com/office/drawing/2014/main" id="{EBA4123B-66F4-3A1C-61E0-A9A873E28212}"/>
              </a:ext>
            </a:extLst>
          </p:cNvPr>
          <p:cNvSpPr txBox="1"/>
          <p:nvPr/>
        </p:nvSpPr>
        <p:spPr>
          <a:xfrm>
            <a:off x="4794847" y="1080655"/>
            <a:ext cx="2026517" cy="4247317"/>
          </a:xfrm>
          <a:prstGeom prst="rect">
            <a:avLst/>
          </a:prstGeom>
          <a:noFill/>
        </p:spPr>
        <p:txBody>
          <a:bodyPr wrap="none" rtlCol="0">
            <a:spAutoFit/>
          </a:bodyPr>
          <a:lstStyle/>
          <a:p>
            <a:pPr algn="ctr"/>
            <a:r>
              <a:rPr lang="en-GB" b="1" u="sng" dirty="0">
                <a:solidFill>
                  <a:srgbClr val="202124"/>
                </a:solidFill>
              </a:rPr>
              <a:t>Nigel Davis</a:t>
            </a:r>
          </a:p>
          <a:p>
            <a:pPr algn="ctr"/>
            <a:r>
              <a:rPr lang="en-GB" b="1" u="sng" dirty="0"/>
              <a:t>Italo Busi</a:t>
            </a:r>
          </a:p>
          <a:p>
            <a:pPr algn="ctr"/>
            <a:r>
              <a:rPr lang="en-GB" dirty="0"/>
              <a:t>Julien Meuric</a:t>
            </a:r>
          </a:p>
          <a:p>
            <a:pPr algn="ctr"/>
            <a:r>
              <a:rPr lang="en-GB" dirty="0"/>
              <a:t>Dieter Beller</a:t>
            </a:r>
          </a:p>
          <a:p>
            <a:pPr algn="ctr"/>
            <a:r>
              <a:rPr lang="en-GB" dirty="0"/>
              <a:t>Haomian Zheng</a:t>
            </a:r>
          </a:p>
          <a:p>
            <a:pPr algn="ctr"/>
            <a:r>
              <a:rPr lang="en-GB" b="0" i="0" dirty="0">
                <a:solidFill>
                  <a:srgbClr val="202124"/>
                </a:solidFill>
                <a:effectLst/>
              </a:rPr>
              <a:t>Sergio Belotti</a:t>
            </a:r>
          </a:p>
          <a:p>
            <a:pPr algn="ctr"/>
            <a:r>
              <a:rPr lang="en-GB" b="0" i="0" dirty="0">
                <a:solidFill>
                  <a:srgbClr val="202124"/>
                </a:solidFill>
                <a:effectLst/>
              </a:rPr>
              <a:t>Gabriele Galimberti</a:t>
            </a:r>
          </a:p>
          <a:p>
            <a:pPr algn="ctr"/>
            <a:r>
              <a:rPr lang="en-GB" b="0" i="0" dirty="0">
                <a:solidFill>
                  <a:srgbClr val="202124"/>
                </a:solidFill>
                <a:effectLst/>
              </a:rPr>
              <a:t>Aihua Guo</a:t>
            </a:r>
          </a:p>
          <a:p>
            <a:pPr algn="ctr"/>
            <a:r>
              <a:rPr lang="en-GB" dirty="0"/>
              <a:t>Luis M, Contreras</a:t>
            </a:r>
          </a:p>
          <a:p>
            <a:pPr algn="ctr"/>
            <a:r>
              <a:rPr lang="en-GB" dirty="0"/>
              <a:t>Scott Mansfield</a:t>
            </a:r>
          </a:p>
          <a:p>
            <a:pPr algn="ctr"/>
            <a:r>
              <a:rPr lang="en-GB" dirty="0"/>
              <a:t>Peter Landon</a:t>
            </a:r>
          </a:p>
          <a:p>
            <a:pPr algn="ctr"/>
            <a:r>
              <a:rPr lang="en-GB" dirty="0"/>
              <a:t>Prasenjit Manna</a:t>
            </a:r>
          </a:p>
          <a:p>
            <a:pPr algn="ctr"/>
            <a:r>
              <a:rPr lang="en-GB" dirty="0"/>
              <a:t>Reza Rokui</a:t>
            </a:r>
          </a:p>
          <a:p>
            <a:pPr algn="ctr"/>
            <a:r>
              <a:rPr lang="en-GB" dirty="0"/>
              <a:t>Daniel King</a:t>
            </a:r>
          </a:p>
          <a:p>
            <a:pPr algn="ctr"/>
            <a:endParaRPr lang="en-GB" dirty="0"/>
          </a:p>
        </p:txBody>
      </p:sp>
    </p:spTree>
    <p:extLst>
      <p:ext uri="{BB962C8B-B14F-4D97-AF65-F5344CB8AC3E}">
        <p14:creationId xmlns:p14="http://schemas.microsoft.com/office/powerpoint/2010/main" val="117526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Oval 621">
            <a:extLst>
              <a:ext uri="{FF2B5EF4-FFF2-40B4-BE49-F238E27FC236}">
                <a16:creationId xmlns:a16="http://schemas.microsoft.com/office/drawing/2014/main" id="{32E07DC2-0AF4-4957-3D1E-B9FBE4EA094E}"/>
              </a:ext>
            </a:extLst>
          </p:cNvPr>
          <p:cNvSpPr/>
          <p:nvPr/>
        </p:nvSpPr>
        <p:spPr>
          <a:xfrm>
            <a:off x="3094271" y="3188611"/>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23" name="Oval 622">
            <a:extLst>
              <a:ext uri="{FF2B5EF4-FFF2-40B4-BE49-F238E27FC236}">
                <a16:creationId xmlns:a16="http://schemas.microsoft.com/office/drawing/2014/main" id="{B1BF3311-C652-ED92-9F7D-9FD6E6FB70BC}"/>
              </a:ext>
            </a:extLst>
          </p:cNvPr>
          <p:cNvSpPr/>
          <p:nvPr/>
        </p:nvSpPr>
        <p:spPr>
          <a:xfrm>
            <a:off x="8067978" y="3188611"/>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24" name="Oval 623">
            <a:extLst>
              <a:ext uri="{FF2B5EF4-FFF2-40B4-BE49-F238E27FC236}">
                <a16:creationId xmlns:a16="http://schemas.microsoft.com/office/drawing/2014/main" id="{A2C473C2-0B2D-A852-9177-227B5011E2D8}"/>
              </a:ext>
            </a:extLst>
          </p:cNvPr>
          <p:cNvSpPr/>
          <p:nvPr/>
        </p:nvSpPr>
        <p:spPr>
          <a:xfrm>
            <a:off x="10622392" y="3188611"/>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25" name="Oval 624">
            <a:extLst>
              <a:ext uri="{FF2B5EF4-FFF2-40B4-BE49-F238E27FC236}">
                <a16:creationId xmlns:a16="http://schemas.microsoft.com/office/drawing/2014/main" id="{2368553E-C743-52E7-4082-CA3FA563DD4A}"/>
              </a:ext>
            </a:extLst>
          </p:cNvPr>
          <p:cNvSpPr/>
          <p:nvPr/>
        </p:nvSpPr>
        <p:spPr>
          <a:xfrm>
            <a:off x="627119" y="3188611"/>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0" name="Oval 609">
            <a:extLst>
              <a:ext uri="{FF2B5EF4-FFF2-40B4-BE49-F238E27FC236}">
                <a16:creationId xmlns:a16="http://schemas.microsoft.com/office/drawing/2014/main" id="{1FD1E196-87EF-2394-EE27-A4C472C48E83}"/>
              </a:ext>
            </a:extLst>
          </p:cNvPr>
          <p:cNvSpPr/>
          <p:nvPr/>
        </p:nvSpPr>
        <p:spPr>
          <a:xfrm>
            <a:off x="5460237" y="6084369"/>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1" name="Oval 610">
            <a:extLst>
              <a:ext uri="{FF2B5EF4-FFF2-40B4-BE49-F238E27FC236}">
                <a16:creationId xmlns:a16="http://schemas.microsoft.com/office/drawing/2014/main" id="{BA9D9ECF-F8DB-59FB-3E39-E69D8FD26605}"/>
              </a:ext>
            </a:extLst>
          </p:cNvPr>
          <p:cNvSpPr/>
          <p:nvPr/>
        </p:nvSpPr>
        <p:spPr>
          <a:xfrm>
            <a:off x="3094271" y="6084369"/>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2" name="Oval 611">
            <a:extLst>
              <a:ext uri="{FF2B5EF4-FFF2-40B4-BE49-F238E27FC236}">
                <a16:creationId xmlns:a16="http://schemas.microsoft.com/office/drawing/2014/main" id="{F0D9BE09-8078-D895-03B8-2316D19563EB}"/>
              </a:ext>
            </a:extLst>
          </p:cNvPr>
          <p:cNvSpPr/>
          <p:nvPr/>
        </p:nvSpPr>
        <p:spPr>
          <a:xfrm>
            <a:off x="8067978" y="6084369"/>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3" name="Oval 612">
            <a:extLst>
              <a:ext uri="{FF2B5EF4-FFF2-40B4-BE49-F238E27FC236}">
                <a16:creationId xmlns:a16="http://schemas.microsoft.com/office/drawing/2014/main" id="{90376C8D-3CB4-6E53-7D4D-104E5A6C6A3B}"/>
              </a:ext>
            </a:extLst>
          </p:cNvPr>
          <p:cNvSpPr/>
          <p:nvPr/>
        </p:nvSpPr>
        <p:spPr>
          <a:xfrm>
            <a:off x="10622392" y="6084369"/>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07" name="Oval 606">
            <a:extLst>
              <a:ext uri="{FF2B5EF4-FFF2-40B4-BE49-F238E27FC236}">
                <a16:creationId xmlns:a16="http://schemas.microsoft.com/office/drawing/2014/main" id="{CDCF7231-FBC4-7337-AF1D-85039BB72B61}"/>
              </a:ext>
            </a:extLst>
          </p:cNvPr>
          <p:cNvSpPr/>
          <p:nvPr/>
        </p:nvSpPr>
        <p:spPr>
          <a:xfrm>
            <a:off x="627119" y="6084369"/>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5" name="Oval 614">
            <a:extLst>
              <a:ext uri="{FF2B5EF4-FFF2-40B4-BE49-F238E27FC236}">
                <a16:creationId xmlns:a16="http://schemas.microsoft.com/office/drawing/2014/main" id="{1869339E-E260-63AB-1B5E-F885A40BE3E5}"/>
              </a:ext>
            </a:extLst>
          </p:cNvPr>
          <p:cNvSpPr/>
          <p:nvPr/>
        </p:nvSpPr>
        <p:spPr>
          <a:xfrm>
            <a:off x="5460237" y="5084012"/>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6" name="Oval 615">
            <a:extLst>
              <a:ext uri="{FF2B5EF4-FFF2-40B4-BE49-F238E27FC236}">
                <a16:creationId xmlns:a16="http://schemas.microsoft.com/office/drawing/2014/main" id="{103D5DA3-50F9-6BE7-8277-3756930F4D30}"/>
              </a:ext>
            </a:extLst>
          </p:cNvPr>
          <p:cNvSpPr/>
          <p:nvPr/>
        </p:nvSpPr>
        <p:spPr>
          <a:xfrm>
            <a:off x="3094271" y="5084012"/>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617" name="Oval 616">
            <a:extLst>
              <a:ext uri="{FF2B5EF4-FFF2-40B4-BE49-F238E27FC236}">
                <a16:creationId xmlns:a16="http://schemas.microsoft.com/office/drawing/2014/main" id="{4468BBED-EE6A-1018-178B-E49908CCD5B2}"/>
              </a:ext>
            </a:extLst>
          </p:cNvPr>
          <p:cNvSpPr/>
          <p:nvPr/>
        </p:nvSpPr>
        <p:spPr>
          <a:xfrm>
            <a:off x="8067978" y="5084012"/>
            <a:ext cx="1400316" cy="508830"/>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4" name="Rectangle 3">
            <a:extLst>
              <a:ext uri="{FF2B5EF4-FFF2-40B4-BE49-F238E27FC236}">
                <a16:creationId xmlns:a16="http://schemas.microsoft.com/office/drawing/2014/main" id="{1D2A7032-676E-1F30-87ED-D0C0C8EA66F2}"/>
              </a:ext>
            </a:extLst>
          </p:cNvPr>
          <p:cNvSpPr/>
          <p:nvPr/>
        </p:nvSpPr>
        <p:spPr>
          <a:xfrm>
            <a:off x="5505488" y="4573333"/>
            <a:ext cx="1355065" cy="1909169"/>
          </a:xfrm>
          <a:prstGeom prst="rect">
            <a:avLst/>
          </a:prstGeom>
          <a:noFill/>
          <a:ln w="9525" cap="flat" cmpd="sng" algn="ctr">
            <a:solidFill>
              <a:srgbClr val="4B87CC">
                <a:shade val="95000"/>
                <a:satMod val="105000"/>
              </a:srgbClr>
            </a:solidFill>
            <a:prstDash val="lgDash"/>
          </a:ln>
          <a:effectLst>
            <a:outerShdw blurRad="40000" dist="23000" dir="5400000" rotWithShape="0">
              <a:srgbClr val="000000">
                <a:alpha val="35000"/>
              </a:srgbClr>
            </a:outerShdw>
          </a:effectLst>
        </p:spPr>
        <p:txBody>
          <a:bodyPr rtlCol="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4B4B4B"/>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62A6D36F-63F6-5598-42EE-910257F27C2A}"/>
              </a:ext>
            </a:extLst>
          </p:cNvPr>
          <p:cNvSpPr/>
          <p:nvPr/>
        </p:nvSpPr>
        <p:spPr>
          <a:xfrm>
            <a:off x="3088742" y="2726993"/>
            <a:ext cx="1377253" cy="3701545"/>
          </a:xfrm>
          <a:prstGeom prst="rect">
            <a:avLst/>
          </a:prstGeom>
          <a:noFill/>
          <a:ln w="9525" cap="flat" cmpd="sng" algn="ctr">
            <a:solidFill>
              <a:srgbClr val="4B87CC">
                <a:shade val="95000"/>
                <a:satMod val="105000"/>
              </a:srgbClr>
            </a:solidFill>
            <a:prstDash val="lgDash"/>
          </a:ln>
          <a:effectLst>
            <a:outerShdw blurRad="40000" dist="23000" dir="5400000" rotWithShape="0">
              <a:srgbClr val="000000">
                <a:alpha val="35000"/>
              </a:srgbClr>
            </a:outerShdw>
          </a:effectLst>
        </p:spPr>
        <p:txBody>
          <a:bodyPr rtlCol="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4B4B4B"/>
              </a:solidFill>
              <a:effectLst/>
              <a:uLnTx/>
              <a:uFillTx/>
              <a:latin typeface="Calibri"/>
              <a:ea typeface="+mn-ea"/>
              <a:cs typeface="+mn-cs"/>
            </a:endParaRPr>
          </a:p>
        </p:txBody>
      </p:sp>
      <p:grpSp>
        <p:nvGrpSpPr>
          <p:cNvPr id="6" name="Group 254">
            <a:extLst>
              <a:ext uri="{FF2B5EF4-FFF2-40B4-BE49-F238E27FC236}">
                <a16:creationId xmlns:a16="http://schemas.microsoft.com/office/drawing/2014/main" id="{01BB73B4-112E-671B-A51E-48726B5E0451}"/>
              </a:ext>
            </a:extLst>
          </p:cNvPr>
          <p:cNvGrpSpPr>
            <a:grpSpLocks noChangeAspect="1"/>
          </p:cNvGrpSpPr>
          <p:nvPr/>
        </p:nvGrpSpPr>
        <p:grpSpPr>
          <a:xfrm>
            <a:off x="3187356" y="6196623"/>
            <a:ext cx="367732" cy="211616"/>
            <a:chOff x="8421867" y="1904979"/>
            <a:chExt cx="347879" cy="255573"/>
          </a:xfrm>
        </p:grpSpPr>
        <p:sp>
          <p:nvSpPr>
            <p:cNvPr id="7" name="Rectangle 60">
              <a:extLst>
                <a:ext uri="{FF2B5EF4-FFF2-40B4-BE49-F238E27FC236}">
                  <a16:creationId xmlns:a16="http://schemas.microsoft.com/office/drawing/2014/main" id="{01309377-E4D6-D755-0531-A64B7085790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8" name="Group 719">
              <a:extLst>
                <a:ext uri="{FF2B5EF4-FFF2-40B4-BE49-F238E27FC236}">
                  <a16:creationId xmlns:a16="http://schemas.microsoft.com/office/drawing/2014/main" id="{016D2418-25CE-F221-A099-1D2CEE0761F5}"/>
                </a:ext>
              </a:extLst>
            </p:cNvPr>
            <p:cNvGrpSpPr/>
            <p:nvPr/>
          </p:nvGrpSpPr>
          <p:grpSpPr>
            <a:xfrm>
              <a:off x="8487816" y="1907051"/>
              <a:ext cx="216025" cy="108851"/>
              <a:chOff x="8553742" y="2601251"/>
              <a:chExt cx="216024" cy="108852"/>
            </a:xfrm>
          </p:grpSpPr>
          <p:cxnSp>
            <p:nvCxnSpPr>
              <p:cNvPr id="10" name="Straight Connector 9">
                <a:extLst>
                  <a:ext uri="{FF2B5EF4-FFF2-40B4-BE49-F238E27FC236}">
                    <a16:creationId xmlns:a16="http://schemas.microsoft.com/office/drawing/2014/main" id="{487DED21-9DCD-BB49-42B1-16394B3DC9C6}"/>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 name="Straight Connector 10">
                <a:extLst>
                  <a:ext uri="{FF2B5EF4-FFF2-40B4-BE49-F238E27FC236}">
                    <a16:creationId xmlns:a16="http://schemas.microsoft.com/office/drawing/2014/main" id="{A4BF2699-10DD-9B17-5470-13134C0E590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 name="Straight Connector 11">
                <a:extLst>
                  <a:ext uri="{FF2B5EF4-FFF2-40B4-BE49-F238E27FC236}">
                    <a16:creationId xmlns:a16="http://schemas.microsoft.com/office/drawing/2014/main" id="{E010FD38-885E-451A-688E-0A9346C0725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3" name="Straight Connector 12">
                <a:extLst>
                  <a:ext uri="{FF2B5EF4-FFF2-40B4-BE49-F238E27FC236}">
                    <a16:creationId xmlns:a16="http://schemas.microsoft.com/office/drawing/2014/main" id="{29B24479-607F-FDBC-4275-45957516609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 name="Trapezoid 8">
              <a:extLst>
                <a:ext uri="{FF2B5EF4-FFF2-40B4-BE49-F238E27FC236}">
                  <a16:creationId xmlns:a16="http://schemas.microsoft.com/office/drawing/2014/main" id="{DC4C202D-779B-5714-B0CB-19DC780B50E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19" name="Group 254">
            <a:extLst>
              <a:ext uri="{FF2B5EF4-FFF2-40B4-BE49-F238E27FC236}">
                <a16:creationId xmlns:a16="http://schemas.microsoft.com/office/drawing/2014/main" id="{DCDC1230-3833-E525-5580-61A1BA96C39A}"/>
              </a:ext>
            </a:extLst>
          </p:cNvPr>
          <p:cNvGrpSpPr>
            <a:grpSpLocks noChangeAspect="1"/>
          </p:cNvGrpSpPr>
          <p:nvPr/>
        </p:nvGrpSpPr>
        <p:grpSpPr>
          <a:xfrm>
            <a:off x="3937241" y="6196623"/>
            <a:ext cx="367732" cy="211616"/>
            <a:chOff x="8421867" y="1904979"/>
            <a:chExt cx="347879" cy="255573"/>
          </a:xfrm>
        </p:grpSpPr>
        <p:sp>
          <p:nvSpPr>
            <p:cNvPr id="20" name="Rectangle 60">
              <a:extLst>
                <a:ext uri="{FF2B5EF4-FFF2-40B4-BE49-F238E27FC236}">
                  <a16:creationId xmlns:a16="http://schemas.microsoft.com/office/drawing/2014/main" id="{0DBE6DA9-B129-7B10-5CC2-3CC529E0B7B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21" name="Group 719">
              <a:extLst>
                <a:ext uri="{FF2B5EF4-FFF2-40B4-BE49-F238E27FC236}">
                  <a16:creationId xmlns:a16="http://schemas.microsoft.com/office/drawing/2014/main" id="{BA4F654E-11C5-6711-E030-C4911B34AC05}"/>
                </a:ext>
              </a:extLst>
            </p:cNvPr>
            <p:cNvGrpSpPr/>
            <p:nvPr/>
          </p:nvGrpSpPr>
          <p:grpSpPr>
            <a:xfrm>
              <a:off x="8487816" y="1907051"/>
              <a:ext cx="216025" cy="108851"/>
              <a:chOff x="8553742" y="2601251"/>
              <a:chExt cx="216024" cy="108852"/>
            </a:xfrm>
          </p:grpSpPr>
          <p:cxnSp>
            <p:nvCxnSpPr>
              <p:cNvPr id="23" name="Straight Connector 22">
                <a:extLst>
                  <a:ext uri="{FF2B5EF4-FFF2-40B4-BE49-F238E27FC236}">
                    <a16:creationId xmlns:a16="http://schemas.microsoft.com/office/drawing/2014/main" id="{D84120E6-ED09-4B5A-C3F0-1918960B368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24" name="Straight Connector 23">
                <a:extLst>
                  <a:ext uri="{FF2B5EF4-FFF2-40B4-BE49-F238E27FC236}">
                    <a16:creationId xmlns:a16="http://schemas.microsoft.com/office/drawing/2014/main" id="{3F0CA851-CF2E-B358-9A93-BF9091EF5BA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25" name="Straight Connector 24">
                <a:extLst>
                  <a:ext uri="{FF2B5EF4-FFF2-40B4-BE49-F238E27FC236}">
                    <a16:creationId xmlns:a16="http://schemas.microsoft.com/office/drawing/2014/main" id="{F933F0FC-755D-F37C-D59F-3358A66CBC2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26" name="Straight Connector 25">
                <a:extLst>
                  <a:ext uri="{FF2B5EF4-FFF2-40B4-BE49-F238E27FC236}">
                    <a16:creationId xmlns:a16="http://schemas.microsoft.com/office/drawing/2014/main" id="{98D8C997-9F8B-9935-BB59-2D7F3B8BD65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22" name="Trapezoid 21">
              <a:extLst>
                <a:ext uri="{FF2B5EF4-FFF2-40B4-BE49-F238E27FC236}">
                  <a16:creationId xmlns:a16="http://schemas.microsoft.com/office/drawing/2014/main" id="{2A846192-E896-201E-D468-057A8A89BDD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cxnSp>
        <p:nvCxnSpPr>
          <p:cNvPr id="27" name="Straight Arrow Connector 26">
            <a:extLst>
              <a:ext uri="{FF2B5EF4-FFF2-40B4-BE49-F238E27FC236}">
                <a16:creationId xmlns:a16="http://schemas.microsoft.com/office/drawing/2014/main" id="{B31FF952-53B8-51BD-7201-4B7545D81077}"/>
              </a:ext>
            </a:extLst>
          </p:cNvPr>
          <p:cNvCxnSpPr>
            <a:cxnSpLocks/>
            <a:stCxn id="465" idx="2"/>
            <a:endCxn id="20" idx="0"/>
          </p:cNvCxnSpPr>
          <p:nvPr/>
        </p:nvCxnSpPr>
        <p:spPr>
          <a:xfrm>
            <a:off x="4113783" y="5451101"/>
            <a:ext cx="7324" cy="745522"/>
          </a:xfrm>
          <a:prstGeom prst="straightConnector1">
            <a:avLst/>
          </a:prstGeom>
          <a:noFill/>
          <a:ln w="15875" cap="rnd" cmpd="sng" algn="ctr">
            <a:solidFill>
              <a:srgbClr val="4B4B4B">
                <a:lumMod val="60000"/>
                <a:lumOff val="40000"/>
              </a:srgbClr>
            </a:solidFill>
            <a:prstDash val="solid"/>
            <a:tailEnd type="none"/>
          </a:ln>
          <a:effectLst/>
        </p:spPr>
      </p:cxnSp>
      <p:grpSp>
        <p:nvGrpSpPr>
          <p:cNvPr id="33" name="Group 254">
            <a:extLst>
              <a:ext uri="{FF2B5EF4-FFF2-40B4-BE49-F238E27FC236}">
                <a16:creationId xmlns:a16="http://schemas.microsoft.com/office/drawing/2014/main" id="{0ABFF749-63D7-0AD8-6AAD-4FBB71E83E0D}"/>
              </a:ext>
            </a:extLst>
          </p:cNvPr>
          <p:cNvGrpSpPr>
            <a:grpSpLocks noChangeAspect="1"/>
          </p:cNvGrpSpPr>
          <p:nvPr/>
        </p:nvGrpSpPr>
        <p:grpSpPr>
          <a:xfrm>
            <a:off x="5644766" y="6191901"/>
            <a:ext cx="367732" cy="211616"/>
            <a:chOff x="8421867" y="1904979"/>
            <a:chExt cx="347879" cy="255573"/>
          </a:xfrm>
        </p:grpSpPr>
        <p:sp>
          <p:nvSpPr>
            <p:cNvPr id="34" name="Rectangle 60">
              <a:extLst>
                <a:ext uri="{FF2B5EF4-FFF2-40B4-BE49-F238E27FC236}">
                  <a16:creationId xmlns:a16="http://schemas.microsoft.com/office/drawing/2014/main" id="{5E2568EE-2541-BBAB-45E5-DCD700FC200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35" name="Group 719">
              <a:extLst>
                <a:ext uri="{FF2B5EF4-FFF2-40B4-BE49-F238E27FC236}">
                  <a16:creationId xmlns:a16="http://schemas.microsoft.com/office/drawing/2014/main" id="{49E3819A-03EB-C770-C7A2-43C38C3ACEEA}"/>
                </a:ext>
              </a:extLst>
            </p:cNvPr>
            <p:cNvGrpSpPr/>
            <p:nvPr/>
          </p:nvGrpSpPr>
          <p:grpSpPr>
            <a:xfrm>
              <a:off x="8487816" y="1907051"/>
              <a:ext cx="216025" cy="108851"/>
              <a:chOff x="8553742" y="2601251"/>
              <a:chExt cx="216024" cy="108852"/>
            </a:xfrm>
          </p:grpSpPr>
          <p:cxnSp>
            <p:nvCxnSpPr>
              <p:cNvPr id="37" name="Straight Connector 36">
                <a:extLst>
                  <a:ext uri="{FF2B5EF4-FFF2-40B4-BE49-F238E27FC236}">
                    <a16:creationId xmlns:a16="http://schemas.microsoft.com/office/drawing/2014/main" id="{7144A8D7-9B6F-1893-9792-EC11252B769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8" name="Straight Connector 37">
                <a:extLst>
                  <a:ext uri="{FF2B5EF4-FFF2-40B4-BE49-F238E27FC236}">
                    <a16:creationId xmlns:a16="http://schemas.microsoft.com/office/drawing/2014/main" id="{3CAA586B-7645-E90B-0B43-00312930DE9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 name="Straight Connector 38">
                <a:extLst>
                  <a:ext uri="{FF2B5EF4-FFF2-40B4-BE49-F238E27FC236}">
                    <a16:creationId xmlns:a16="http://schemas.microsoft.com/office/drawing/2014/main" id="{C366DE9F-E53A-5632-06EA-4B1C8605EBC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0" name="Straight Connector 39">
                <a:extLst>
                  <a:ext uri="{FF2B5EF4-FFF2-40B4-BE49-F238E27FC236}">
                    <a16:creationId xmlns:a16="http://schemas.microsoft.com/office/drawing/2014/main" id="{E7FC054D-8BD3-B055-371D-0DCF1E96136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6" name="Trapezoid 35">
              <a:extLst>
                <a:ext uri="{FF2B5EF4-FFF2-40B4-BE49-F238E27FC236}">
                  <a16:creationId xmlns:a16="http://schemas.microsoft.com/office/drawing/2014/main" id="{C4C28C05-09A5-D062-E767-6052208C594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59" name="Group 254">
            <a:extLst>
              <a:ext uri="{FF2B5EF4-FFF2-40B4-BE49-F238E27FC236}">
                <a16:creationId xmlns:a16="http://schemas.microsoft.com/office/drawing/2014/main" id="{D2009D96-16D5-977A-54AB-70F8DC64F9CD}"/>
              </a:ext>
            </a:extLst>
          </p:cNvPr>
          <p:cNvGrpSpPr>
            <a:grpSpLocks noChangeAspect="1"/>
          </p:cNvGrpSpPr>
          <p:nvPr/>
        </p:nvGrpSpPr>
        <p:grpSpPr>
          <a:xfrm>
            <a:off x="6385832" y="6191901"/>
            <a:ext cx="367732" cy="211616"/>
            <a:chOff x="8421867" y="1904979"/>
            <a:chExt cx="347879" cy="255573"/>
          </a:xfrm>
        </p:grpSpPr>
        <p:sp>
          <p:nvSpPr>
            <p:cNvPr id="60" name="Rectangle 60">
              <a:extLst>
                <a:ext uri="{FF2B5EF4-FFF2-40B4-BE49-F238E27FC236}">
                  <a16:creationId xmlns:a16="http://schemas.microsoft.com/office/drawing/2014/main" id="{6F8A860E-B707-4AB0-B91C-76CDA6AED4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61" name="Group 719">
              <a:extLst>
                <a:ext uri="{FF2B5EF4-FFF2-40B4-BE49-F238E27FC236}">
                  <a16:creationId xmlns:a16="http://schemas.microsoft.com/office/drawing/2014/main" id="{E97D4291-07B5-3512-1734-826BC1EADEF1}"/>
                </a:ext>
              </a:extLst>
            </p:cNvPr>
            <p:cNvGrpSpPr/>
            <p:nvPr/>
          </p:nvGrpSpPr>
          <p:grpSpPr>
            <a:xfrm>
              <a:off x="8487816" y="1907051"/>
              <a:ext cx="216025" cy="108851"/>
              <a:chOff x="8553742" y="2601251"/>
              <a:chExt cx="216024" cy="108852"/>
            </a:xfrm>
          </p:grpSpPr>
          <p:cxnSp>
            <p:nvCxnSpPr>
              <p:cNvPr id="63" name="Straight Connector 62">
                <a:extLst>
                  <a:ext uri="{FF2B5EF4-FFF2-40B4-BE49-F238E27FC236}">
                    <a16:creationId xmlns:a16="http://schemas.microsoft.com/office/drawing/2014/main" id="{ADF0C5E5-0050-07FC-682F-7F6333A3C66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64" name="Straight Connector 63">
                <a:extLst>
                  <a:ext uri="{FF2B5EF4-FFF2-40B4-BE49-F238E27FC236}">
                    <a16:creationId xmlns:a16="http://schemas.microsoft.com/office/drawing/2014/main" id="{9DD21493-CD39-26F2-DE63-5E31EFE12C9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65" name="Straight Connector 64">
                <a:extLst>
                  <a:ext uri="{FF2B5EF4-FFF2-40B4-BE49-F238E27FC236}">
                    <a16:creationId xmlns:a16="http://schemas.microsoft.com/office/drawing/2014/main" id="{B5BFFCC2-FCC0-AF6B-B6E5-E2521308F07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66" name="Straight Connector 65">
                <a:extLst>
                  <a:ext uri="{FF2B5EF4-FFF2-40B4-BE49-F238E27FC236}">
                    <a16:creationId xmlns:a16="http://schemas.microsoft.com/office/drawing/2014/main" id="{9824E18F-9E2A-EC33-F74E-CC1E8D06660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62" name="Trapezoid 61">
              <a:extLst>
                <a:ext uri="{FF2B5EF4-FFF2-40B4-BE49-F238E27FC236}">
                  <a16:creationId xmlns:a16="http://schemas.microsoft.com/office/drawing/2014/main" id="{144B15BA-CDE6-32A5-C77B-B0EBB22F4695}"/>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78" name="Rectangle 77">
            <a:extLst>
              <a:ext uri="{FF2B5EF4-FFF2-40B4-BE49-F238E27FC236}">
                <a16:creationId xmlns:a16="http://schemas.microsoft.com/office/drawing/2014/main" id="{2448F31A-7088-4299-369B-EA6127986F64}"/>
              </a:ext>
            </a:extLst>
          </p:cNvPr>
          <p:cNvSpPr/>
          <p:nvPr/>
        </p:nvSpPr>
        <p:spPr>
          <a:xfrm>
            <a:off x="8087261" y="2787419"/>
            <a:ext cx="1381033" cy="3696384"/>
          </a:xfrm>
          <a:prstGeom prst="rect">
            <a:avLst/>
          </a:prstGeom>
          <a:noFill/>
          <a:ln w="9525" cap="flat" cmpd="sng" algn="ctr">
            <a:solidFill>
              <a:srgbClr val="4B87CC">
                <a:shade val="95000"/>
                <a:satMod val="105000"/>
              </a:srgbClr>
            </a:solidFill>
            <a:prstDash val="lgDash"/>
          </a:ln>
          <a:effectLst>
            <a:outerShdw blurRad="40000" dist="23000" dir="5400000" rotWithShape="0">
              <a:srgbClr val="000000">
                <a:alpha val="35000"/>
              </a:srgbClr>
            </a:outerShdw>
          </a:effectLst>
        </p:spPr>
        <p:txBody>
          <a:bodyPr rtlCol="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4B4B4B"/>
              </a:solidFill>
              <a:effectLst/>
              <a:uLnTx/>
              <a:uFillTx/>
              <a:latin typeface="Calibri"/>
              <a:ea typeface="+mn-ea"/>
              <a:cs typeface="+mn-cs"/>
            </a:endParaRPr>
          </a:p>
        </p:txBody>
      </p:sp>
      <p:grpSp>
        <p:nvGrpSpPr>
          <p:cNvPr id="79" name="Group 254">
            <a:extLst>
              <a:ext uri="{FF2B5EF4-FFF2-40B4-BE49-F238E27FC236}">
                <a16:creationId xmlns:a16="http://schemas.microsoft.com/office/drawing/2014/main" id="{68216101-2941-CD33-C01C-FA5758B191BF}"/>
              </a:ext>
            </a:extLst>
          </p:cNvPr>
          <p:cNvGrpSpPr>
            <a:grpSpLocks noChangeAspect="1"/>
          </p:cNvGrpSpPr>
          <p:nvPr/>
        </p:nvGrpSpPr>
        <p:grpSpPr>
          <a:xfrm>
            <a:off x="8225274" y="6193236"/>
            <a:ext cx="367732" cy="211616"/>
            <a:chOff x="8421867" y="1904979"/>
            <a:chExt cx="347879" cy="255573"/>
          </a:xfrm>
        </p:grpSpPr>
        <p:sp>
          <p:nvSpPr>
            <p:cNvPr id="80" name="Rectangle 60">
              <a:extLst>
                <a:ext uri="{FF2B5EF4-FFF2-40B4-BE49-F238E27FC236}">
                  <a16:creationId xmlns:a16="http://schemas.microsoft.com/office/drawing/2014/main" id="{D3FB183C-F2F1-3309-71F0-66B210FA48DC}"/>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81" name="Group 719">
              <a:extLst>
                <a:ext uri="{FF2B5EF4-FFF2-40B4-BE49-F238E27FC236}">
                  <a16:creationId xmlns:a16="http://schemas.microsoft.com/office/drawing/2014/main" id="{D5A3B187-5533-A84F-3DCF-D109F72C2E05}"/>
                </a:ext>
              </a:extLst>
            </p:cNvPr>
            <p:cNvGrpSpPr/>
            <p:nvPr/>
          </p:nvGrpSpPr>
          <p:grpSpPr>
            <a:xfrm>
              <a:off x="8487816" y="1907051"/>
              <a:ext cx="216025" cy="108851"/>
              <a:chOff x="8553742" y="2601251"/>
              <a:chExt cx="216024" cy="108852"/>
            </a:xfrm>
          </p:grpSpPr>
          <p:cxnSp>
            <p:nvCxnSpPr>
              <p:cNvPr id="83" name="Straight Connector 82">
                <a:extLst>
                  <a:ext uri="{FF2B5EF4-FFF2-40B4-BE49-F238E27FC236}">
                    <a16:creationId xmlns:a16="http://schemas.microsoft.com/office/drawing/2014/main" id="{8794958F-1A5B-9BB6-00E5-C7C7C2B103A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84" name="Straight Connector 83">
                <a:extLst>
                  <a:ext uri="{FF2B5EF4-FFF2-40B4-BE49-F238E27FC236}">
                    <a16:creationId xmlns:a16="http://schemas.microsoft.com/office/drawing/2014/main" id="{DB3CB833-F21C-445C-B2EF-6BCFE307832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85" name="Straight Connector 84">
                <a:extLst>
                  <a:ext uri="{FF2B5EF4-FFF2-40B4-BE49-F238E27FC236}">
                    <a16:creationId xmlns:a16="http://schemas.microsoft.com/office/drawing/2014/main" id="{4062CF7A-C58F-8920-6DA4-2C7A534BF45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86" name="Straight Connector 85">
                <a:extLst>
                  <a:ext uri="{FF2B5EF4-FFF2-40B4-BE49-F238E27FC236}">
                    <a16:creationId xmlns:a16="http://schemas.microsoft.com/office/drawing/2014/main" id="{AF3BA707-6A39-E8D2-89A2-F78843CBE32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2" name="Trapezoid 81">
              <a:extLst>
                <a:ext uri="{FF2B5EF4-FFF2-40B4-BE49-F238E27FC236}">
                  <a16:creationId xmlns:a16="http://schemas.microsoft.com/office/drawing/2014/main" id="{24D22BD3-F9E8-202F-DAC0-CE53263A284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91" name="Group 254">
            <a:extLst>
              <a:ext uri="{FF2B5EF4-FFF2-40B4-BE49-F238E27FC236}">
                <a16:creationId xmlns:a16="http://schemas.microsoft.com/office/drawing/2014/main" id="{DC016059-0405-512B-613A-CF1C933A3503}"/>
              </a:ext>
            </a:extLst>
          </p:cNvPr>
          <p:cNvGrpSpPr>
            <a:grpSpLocks noChangeAspect="1"/>
          </p:cNvGrpSpPr>
          <p:nvPr/>
        </p:nvGrpSpPr>
        <p:grpSpPr>
          <a:xfrm>
            <a:off x="8955750" y="6193236"/>
            <a:ext cx="367732" cy="211616"/>
            <a:chOff x="8421867" y="1904979"/>
            <a:chExt cx="347879" cy="255573"/>
          </a:xfrm>
        </p:grpSpPr>
        <p:sp>
          <p:nvSpPr>
            <p:cNvPr id="92" name="Rectangle 60">
              <a:extLst>
                <a:ext uri="{FF2B5EF4-FFF2-40B4-BE49-F238E27FC236}">
                  <a16:creationId xmlns:a16="http://schemas.microsoft.com/office/drawing/2014/main" id="{B599A498-0C93-470B-81CC-8CB8456E01D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93" name="Group 719">
              <a:extLst>
                <a:ext uri="{FF2B5EF4-FFF2-40B4-BE49-F238E27FC236}">
                  <a16:creationId xmlns:a16="http://schemas.microsoft.com/office/drawing/2014/main" id="{3A4D3CC7-455F-5185-6D97-5C7067B0A272}"/>
                </a:ext>
              </a:extLst>
            </p:cNvPr>
            <p:cNvGrpSpPr/>
            <p:nvPr/>
          </p:nvGrpSpPr>
          <p:grpSpPr>
            <a:xfrm>
              <a:off x="8487816" y="1907051"/>
              <a:ext cx="216025" cy="108851"/>
              <a:chOff x="8553742" y="2601251"/>
              <a:chExt cx="216024" cy="108852"/>
            </a:xfrm>
          </p:grpSpPr>
          <p:cxnSp>
            <p:nvCxnSpPr>
              <p:cNvPr id="95" name="Straight Connector 94">
                <a:extLst>
                  <a:ext uri="{FF2B5EF4-FFF2-40B4-BE49-F238E27FC236}">
                    <a16:creationId xmlns:a16="http://schemas.microsoft.com/office/drawing/2014/main" id="{FCC40EFA-FEBF-EFC9-EC2F-A180CE9D08A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6" name="Straight Connector 95">
                <a:extLst>
                  <a:ext uri="{FF2B5EF4-FFF2-40B4-BE49-F238E27FC236}">
                    <a16:creationId xmlns:a16="http://schemas.microsoft.com/office/drawing/2014/main" id="{CD1A0F47-F57E-8BC3-778B-CB4831CEB5B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7" name="Straight Connector 96">
                <a:extLst>
                  <a:ext uri="{FF2B5EF4-FFF2-40B4-BE49-F238E27FC236}">
                    <a16:creationId xmlns:a16="http://schemas.microsoft.com/office/drawing/2014/main" id="{F38A07CC-BD66-6717-3369-C40269C7704C}"/>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8" name="Straight Connector 97">
                <a:extLst>
                  <a:ext uri="{FF2B5EF4-FFF2-40B4-BE49-F238E27FC236}">
                    <a16:creationId xmlns:a16="http://schemas.microsoft.com/office/drawing/2014/main" id="{13285400-840E-EBF6-77AE-7E20FF76D79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4" name="Trapezoid 93">
              <a:extLst>
                <a:ext uri="{FF2B5EF4-FFF2-40B4-BE49-F238E27FC236}">
                  <a16:creationId xmlns:a16="http://schemas.microsoft.com/office/drawing/2014/main" id="{195D9CEA-2E2D-8B6C-F603-F0E7F36619A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cxnSp>
        <p:nvCxnSpPr>
          <p:cNvPr id="135" name="Straight Arrow Connector 134">
            <a:extLst>
              <a:ext uri="{FF2B5EF4-FFF2-40B4-BE49-F238E27FC236}">
                <a16:creationId xmlns:a16="http://schemas.microsoft.com/office/drawing/2014/main" id="{7D202D5C-AB3C-5D23-8FBC-2EDD1AF8AD79}"/>
              </a:ext>
            </a:extLst>
          </p:cNvPr>
          <p:cNvCxnSpPr>
            <a:cxnSpLocks/>
            <a:stCxn id="449" idx="2"/>
            <a:endCxn id="92" idx="0"/>
          </p:cNvCxnSpPr>
          <p:nvPr/>
        </p:nvCxnSpPr>
        <p:spPr>
          <a:xfrm>
            <a:off x="9132292" y="3566359"/>
            <a:ext cx="7324" cy="2626877"/>
          </a:xfrm>
          <a:prstGeom prst="straightConnector1">
            <a:avLst/>
          </a:prstGeom>
          <a:noFill/>
          <a:ln w="15875" cap="rnd" cmpd="sng" algn="ctr">
            <a:solidFill>
              <a:srgbClr val="4B4B4B">
                <a:lumMod val="60000"/>
                <a:lumOff val="40000"/>
              </a:srgbClr>
            </a:solidFill>
            <a:prstDash val="solid"/>
            <a:tailEnd type="none"/>
          </a:ln>
          <a:effectLst/>
        </p:spPr>
      </p:cxnSp>
      <p:cxnSp>
        <p:nvCxnSpPr>
          <p:cNvPr id="136" name="Straight Arrow Connector 135">
            <a:extLst>
              <a:ext uri="{FF2B5EF4-FFF2-40B4-BE49-F238E27FC236}">
                <a16:creationId xmlns:a16="http://schemas.microsoft.com/office/drawing/2014/main" id="{A9EACB89-658B-B638-C61D-DE86C367A797}"/>
              </a:ext>
            </a:extLst>
          </p:cNvPr>
          <p:cNvCxnSpPr>
            <a:cxnSpLocks/>
            <a:stCxn id="288" idx="2"/>
            <a:endCxn id="7" idx="0"/>
          </p:cNvCxnSpPr>
          <p:nvPr/>
        </p:nvCxnSpPr>
        <p:spPr>
          <a:xfrm>
            <a:off x="3363898" y="3558373"/>
            <a:ext cx="7324" cy="2638250"/>
          </a:xfrm>
          <a:prstGeom prst="straightConnector1">
            <a:avLst/>
          </a:prstGeom>
          <a:noFill/>
          <a:ln w="15875" cap="rnd" cmpd="sng" algn="ctr">
            <a:solidFill>
              <a:srgbClr val="4B4B4B">
                <a:lumMod val="60000"/>
                <a:lumOff val="40000"/>
              </a:srgbClr>
            </a:solidFill>
            <a:prstDash val="solid"/>
            <a:tailEnd type="none"/>
          </a:ln>
          <a:effectLst/>
        </p:spPr>
      </p:cxnSp>
      <p:cxnSp>
        <p:nvCxnSpPr>
          <p:cNvPr id="137" name="Straight Arrow Connector 136">
            <a:extLst>
              <a:ext uri="{FF2B5EF4-FFF2-40B4-BE49-F238E27FC236}">
                <a16:creationId xmlns:a16="http://schemas.microsoft.com/office/drawing/2014/main" id="{00BB204C-62F9-10BF-8020-094B2F4B7168}"/>
              </a:ext>
            </a:extLst>
          </p:cNvPr>
          <p:cNvCxnSpPr>
            <a:cxnSpLocks/>
            <a:stCxn id="296" idx="2"/>
            <a:endCxn id="465" idx="0"/>
          </p:cNvCxnSpPr>
          <p:nvPr/>
        </p:nvCxnSpPr>
        <p:spPr>
          <a:xfrm flipH="1">
            <a:off x="4113783" y="3543695"/>
            <a:ext cx="10919" cy="1695790"/>
          </a:xfrm>
          <a:prstGeom prst="straightConnector1">
            <a:avLst/>
          </a:prstGeom>
          <a:noFill/>
          <a:ln w="15875" cap="rnd" cmpd="sng" algn="ctr">
            <a:solidFill>
              <a:srgbClr val="4B4B4B">
                <a:lumMod val="60000"/>
                <a:lumOff val="40000"/>
              </a:srgbClr>
            </a:solidFill>
            <a:prstDash val="solid"/>
            <a:tailEnd type="none"/>
          </a:ln>
          <a:effectLst/>
        </p:spPr>
      </p:cxnSp>
      <p:cxnSp>
        <p:nvCxnSpPr>
          <p:cNvPr id="138" name="Straight Arrow Connector 137">
            <a:extLst>
              <a:ext uri="{FF2B5EF4-FFF2-40B4-BE49-F238E27FC236}">
                <a16:creationId xmlns:a16="http://schemas.microsoft.com/office/drawing/2014/main" id="{5085183B-0D66-BACF-45F3-D9A48849EC16}"/>
              </a:ext>
            </a:extLst>
          </p:cNvPr>
          <p:cNvCxnSpPr>
            <a:cxnSpLocks/>
            <a:stCxn id="339" idx="2"/>
            <a:endCxn id="80" idx="0"/>
          </p:cNvCxnSpPr>
          <p:nvPr/>
        </p:nvCxnSpPr>
        <p:spPr>
          <a:xfrm>
            <a:off x="8387566" y="3567639"/>
            <a:ext cx="21574" cy="2625597"/>
          </a:xfrm>
          <a:prstGeom prst="straightConnector1">
            <a:avLst/>
          </a:prstGeom>
          <a:noFill/>
          <a:ln w="15875" cap="rnd" cmpd="sng" algn="ctr">
            <a:solidFill>
              <a:srgbClr val="4B4B4B">
                <a:lumMod val="60000"/>
                <a:lumOff val="40000"/>
              </a:srgbClr>
            </a:solidFill>
            <a:prstDash val="solid"/>
            <a:tailEnd type="none"/>
          </a:ln>
          <a:effectLst/>
        </p:spPr>
      </p:cxnSp>
      <p:grpSp>
        <p:nvGrpSpPr>
          <p:cNvPr id="151" name="Group 254">
            <a:extLst>
              <a:ext uri="{FF2B5EF4-FFF2-40B4-BE49-F238E27FC236}">
                <a16:creationId xmlns:a16="http://schemas.microsoft.com/office/drawing/2014/main" id="{91AB5CE6-1A8B-5107-7E81-AE6C810DED76}"/>
              </a:ext>
            </a:extLst>
          </p:cNvPr>
          <p:cNvGrpSpPr>
            <a:grpSpLocks noChangeAspect="1"/>
          </p:cNvGrpSpPr>
          <p:nvPr/>
        </p:nvGrpSpPr>
        <p:grpSpPr>
          <a:xfrm>
            <a:off x="8217950" y="5236099"/>
            <a:ext cx="367732" cy="211616"/>
            <a:chOff x="8421867" y="1904979"/>
            <a:chExt cx="347879" cy="255573"/>
          </a:xfrm>
        </p:grpSpPr>
        <p:sp>
          <p:nvSpPr>
            <p:cNvPr id="152" name="Rectangle 60">
              <a:extLst>
                <a:ext uri="{FF2B5EF4-FFF2-40B4-BE49-F238E27FC236}">
                  <a16:creationId xmlns:a16="http://schemas.microsoft.com/office/drawing/2014/main" id="{CA6F13AC-40A0-D73C-69D7-FA519B11B46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153" name="Group 719">
              <a:extLst>
                <a:ext uri="{FF2B5EF4-FFF2-40B4-BE49-F238E27FC236}">
                  <a16:creationId xmlns:a16="http://schemas.microsoft.com/office/drawing/2014/main" id="{63CFEE02-1091-2EF4-35A9-EBC244552640}"/>
                </a:ext>
              </a:extLst>
            </p:cNvPr>
            <p:cNvGrpSpPr/>
            <p:nvPr/>
          </p:nvGrpSpPr>
          <p:grpSpPr>
            <a:xfrm>
              <a:off x="8487816" y="1907051"/>
              <a:ext cx="216025" cy="108851"/>
              <a:chOff x="8553742" y="2601251"/>
              <a:chExt cx="216024" cy="108852"/>
            </a:xfrm>
          </p:grpSpPr>
          <p:cxnSp>
            <p:nvCxnSpPr>
              <p:cNvPr id="155" name="Straight Connector 154">
                <a:extLst>
                  <a:ext uri="{FF2B5EF4-FFF2-40B4-BE49-F238E27FC236}">
                    <a16:creationId xmlns:a16="http://schemas.microsoft.com/office/drawing/2014/main" id="{B13F94DE-C8A9-08A8-8F83-54A7B14E6A7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56" name="Straight Connector 155">
                <a:extLst>
                  <a:ext uri="{FF2B5EF4-FFF2-40B4-BE49-F238E27FC236}">
                    <a16:creationId xmlns:a16="http://schemas.microsoft.com/office/drawing/2014/main" id="{5A5D99EC-936F-A34F-9620-AB28AFAD63F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57" name="Straight Connector 156">
                <a:extLst>
                  <a:ext uri="{FF2B5EF4-FFF2-40B4-BE49-F238E27FC236}">
                    <a16:creationId xmlns:a16="http://schemas.microsoft.com/office/drawing/2014/main" id="{ADB403A4-1CAD-56E9-0495-D467D0E1B74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58" name="Straight Connector 157">
                <a:extLst>
                  <a:ext uri="{FF2B5EF4-FFF2-40B4-BE49-F238E27FC236}">
                    <a16:creationId xmlns:a16="http://schemas.microsoft.com/office/drawing/2014/main" id="{71B4CB94-F4F4-DA90-8904-DCE9DB08B9C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54" name="Trapezoid 153">
              <a:extLst>
                <a:ext uri="{FF2B5EF4-FFF2-40B4-BE49-F238E27FC236}">
                  <a16:creationId xmlns:a16="http://schemas.microsoft.com/office/drawing/2014/main" id="{41A46574-69AC-236A-70CF-E280CE6C28D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167" name="Rectangle 166">
            <a:extLst>
              <a:ext uri="{FF2B5EF4-FFF2-40B4-BE49-F238E27FC236}">
                <a16:creationId xmlns:a16="http://schemas.microsoft.com/office/drawing/2014/main" id="{503D78B5-D48E-16D3-2AD4-C2B7CBD8BD16}"/>
              </a:ext>
            </a:extLst>
          </p:cNvPr>
          <p:cNvSpPr/>
          <p:nvPr/>
        </p:nvSpPr>
        <p:spPr>
          <a:xfrm>
            <a:off x="805221" y="126610"/>
            <a:ext cx="1302551" cy="6301928"/>
          </a:xfrm>
          <a:prstGeom prst="rect">
            <a:avLst/>
          </a:prstGeom>
          <a:noFill/>
          <a:ln w="9525" cap="flat" cmpd="sng" algn="ctr">
            <a:solidFill>
              <a:srgbClr val="4B87CC">
                <a:shade val="95000"/>
                <a:satMod val="105000"/>
              </a:srgbClr>
            </a:solidFill>
            <a:prstDash val="lgDash"/>
          </a:ln>
          <a:effectLst>
            <a:outerShdw blurRad="40000" dist="23000" dir="5400000" rotWithShape="0">
              <a:srgbClr val="000000">
                <a:alpha val="35000"/>
              </a:srgbClr>
            </a:outerShdw>
          </a:effectLst>
        </p:spPr>
        <p:txBody>
          <a:bodyPr rtlCol="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4B4B4B"/>
              </a:solidFill>
              <a:effectLst/>
              <a:uLnTx/>
              <a:uFillTx/>
              <a:latin typeface="Calibri"/>
              <a:ea typeface="+mn-ea"/>
              <a:cs typeface="+mn-cs"/>
            </a:endParaRPr>
          </a:p>
        </p:txBody>
      </p:sp>
      <p:cxnSp>
        <p:nvCxnSpPr>
          <p:cNvPr id="168" name="Straight Arrow Connector 167">
            <a:extLst>
              <a:ext uri="{FF2B5EF4-FFF2-40B4-BE49-F238E27FC236}">
                <a16:creationId xmlns:a16="http://schemas.microsoft.com/office/drawing/2014/main" id="{8CF6712C-A208-8AE9-4F34-B6F60DD9003C}"/>
              </a:ext>
            </a:extLst>
          </p:cNvPr>
          <p:cNvCxnSpPr>
            <a:cxnSpLocks/>
            <a:endCxn id="177" idx="0"/>
          </p:cNvCxnSpPr>
          <p:nvPr/>
        </p:nvCxnSpPr>
        <p:spPr>
          <a:xfrm flipH="1">
            <a:off x="1728712" y="1270531"/>
            <a:ext cx="16979" cy="4927576"/>
          </a:xfrm>
          <a:prstGeom prst="straightConnector1">
            <a:avLst/>
          </a:prstGeom>
          <a:noFill/>
          <a:ln w="15875" cap="rnd" cmpd="sng" algn="ctr">
            <a:solidFill>
              <a:srgbClr val="4B4B4B">
                <a:lumMod val="60000"/>
                <a:lumOff val="40000"/>
              </a:srgbClr>
            </a:solidFill>
            <a:prstDash val="solid"/>
            <a:tailEnd type="none"/>
          </a:ln>
          <a:effectLst/>
        </p:spPr>
      </p:cxnSp>
      <p:sp>
        <p:nvSpPr>
          <p:cNvPr id="169" name="Rectangle 135">
            <a:extLst>
              <a:ext uri="{FF2B5EF4-FFF2-40B4-BE49-F238E27FC236}">
                <a16:creationId xmlns:a16="http://schemas.microsoft.com/office/drawing/2014/main" id="{0D031339-1308-1DA0-7E27-FD700089717A}"/>
              </a:ext>
            </a:extLst>
          </p:cNvPr>
          <p:cNvSpPr>
            <a:spLocks noChangeArrowheads="1"/>
          </p:cNvSpPr>
          <p:nvPr/>
        </p:nvSpPr>
        <p:spPr bwMode="auto">
          <a:xfrm>
            <a:off x="32616" y="6224088"/>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en-US" sz="1067" kern="0" dirty="0">
                <a:solidFill>
                  <a:srgbClr val="000000"/>
                </a:solidFill>
                <a:cs typeface="Arial" charset="0"/>
              </a:rPr>
              <a:t>OTS</a:t>
            </a:r>
            <a:endParaRPr lang="en-GB" sz="1067" i="1" kern="0" dirty="0">
              <a:solidFill>
                <a:srgbClr val="FF0000"/>
              </a:solidFill>
              <a:cs typeface="Arial" charset="0"/>
            </a:endParaRPr>
          </a:p>
        </p:txBody>
      </p:sp>
      <p:sp>
        <p:nvSpPr>
          <p:cNvPr id="171" name="Rectangle 135">
            <a:extLst>
              <a:ext uri="{FF2B5EF4-FFF2-40B4-BE49-F238E27FC236}">
                <a16:creationId xmlns:a16="http://schemas.microsoft.com/office/drawing/2014/main" id="{02F93472-24D1-BAB5-DCBD-E8D9DE18D78D}"/>
              </a:ext>
            </a:extLst>
          </p:cNvPr>
          <p:cNvSpPr>
            <a:spLocks noChangeArrowheads="1"/>
          </p:cNvSpPr>
          <p:nvPr/>
        </p:nvSpPr>
        <p:spPr bwMode="auto">
          <a:xfrm>
            <a:off x="32616" y="5260943"/>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en-US" sz="1067" kern="0" dirty="0">
                <a:solidFill>
                  <a:srgbClr val="000000"/>
                </a:solidFill>
                <a:cs typeface="Arial" charset="0"/>
              </a:rPr>
              <a:t>OMS</a:t>
            </a:r>
            <a:endParaRPr lang="en-GB" sz="1067" i="1" kern="0" dirty="0">
              <a:solidFill>
                <a:prstClr val="black"/>
              </a:solidFill>
              <a:cs typeface="Arial" charset="0"/>
            </a:endParaRPr>
          </a:p>
        </p:txBody>
      </p:sp>
      <p:sp>
        <p:nvSpPr>
          <p:cNvPr id="173" name="Rectangle 135">
            <a:extLst>
              <a:ext uri="{FF2B5EF4-FFF2-40B4-BE49-F238E27FC236}">
                <a16:creationId xmlns:a16="http://schemas.microsoft.com/office/drawing/2014/main" id="{946EBF7B-2C04-055E-58FB-392257D8A9DE}"/>
              </a:ext>
            </a:extLst>
          </p:cNvPr>
          <p:cNvSpPr>
            <a:spLocks noChangeArrowheads="1"/>
          </p:cNvSpPr>
          <p:nvPr/>
        </p:nvSpPr>
        <p:spPr bwMode="auto">
          <a:xfrm>
            <a:off x="32616" y="4285899"/>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en-GB" sz="1067" kern="0" dirty="0">
                <a:solidFill>
                  <a:srgbClr val="000000"/>
                </a:solidFill>
                <a:cs typeface="Arial" charset="0"/>
              </a:rPr>
              <a:t>M</a:t>
            </a:r>
            <a:r>
              <a:rPr lang="en-US" sz="1067" kern="0" dirty="0">
                <a:solidFill>
                  <a:srgbClr val="000000"/>
                </a:solidFill>
                <a:cs typeface="Arial" charset="0"/>
              </a:rPr>
              <a:t>C</a:t>
            </a:r>
            <a:endParaRPr lang="en-GB" sz="1067" kern="0" dirty="0">
              <a:solidFill>
                <a:prstClr val="black"/>
              </a:solidFill>
              <a:cs typeface="Arial" charset="0"/>
            </a:endParaRPr>
          </a:p>
        </p:txBody>
      </p:sp>
      <p:sp>
        <p:nvSpPr>
          <p:cNvPr id="175" name="Rectangle 135">
            <a:extLst>
              <a:ext uri="{FF2B5EF4-FFF2-40B4-BE49-F238E27FC236}">
                <a16:creationId xmlns:a16="http://schemas.microsoft.com/office/drawing/2014/main" id="{DBDA3686-D5D2-D366-DBF6-BB36955C0AE3}"/>
              </a:ext>
            </a:extLst>
          </p:cNvPr>
          <p:cNvSpPr>
            <a:spLocks noChangeArrowheads="1"/>
          </p:cNvSpPr>
          <p:nvPr/>
        </p:nvSpPr>
        <p:spPr bwMode="auto">
          <a:xfrm>
            <a:off x="32616" y="3380335"/>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en-US" sz="1067" kern="0" dirty="0" err="1">
                <a:solidFill>
                  <a:srgbClr val="000000"/>
                </a:solidFill>
                <a:cs typeface="Arial" charset="0"/>
              </a:rPr>
              <a:t>OTSiMC</a:t>
            </a:r>
            <a:endParaRPr lang="en-GB" sz="1067" i="1" kern="0" dirty="0">
              <a:solidFill>
                <a:prstClr val="black"/>
              </a:solidFill>
              <a:cs typeface="Arial" charset="0"/>
            </a:endParaRPr>
          </a:p>
        </p:txBody>
      </p:sp>
      <p:sp>
        <p:nvSpPr>
          <p:cNvPr id="177" name="Rectangle 60">
            <a:extLst>
              <a:ext uri="{FF2B5EF4-FFF2-40B4-BE49-F238E27FC236}">
                <a16:creationId xmlns:a16="http://schemas.microsoft.com/office/drawing/2014/main" id="{81472685-BAC6-ED80-AF5D-683DC81B938E}"/>
              </a:ext>
            </a:extLst>
          </p:cNvPr>
          <p:cNvSpPr>
            <a:spLocks noChangeArrowheads="1"/>
          </p:cNvSpPr>
          <p:nvPr/>
        </p:nvSpPr>
        <p:spPr bwMode="auto">
          <a:xfrm>
            <a:off x="1544846" y="6198107"/>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178" name="Group 719">
            <a:extLst>
              <a:ext uri="{FF2B5EF4-FFF2-40B4-BE49-F238E27FC236}">
                <a16:creationId xmlns:a16="http://schemas.microsoft.com/office/drawing/2014/main" id="{5DA8A63E-6447-FBB4-F484-FE2E01E16FBB}"/>
              </a:ext>
            </a:extLst>
          </p:cNvPr>
          <p:cNvGrpSpPr/>
          <p:nvPr/>
        </p:nvGrpSpPr>
        <p:grpSpPr>
          <a:xfrm>
            <a:off x="1614560" y="6199823"/>
            <a:ext cx="228353" cy="90129"/>
            <a:chOff x="8553742" y="2601251"/>
            <a:chExt cx="216024" cy="108852"/>
          </a:xfrm>
        </p:grpSpPr>
        <p:cxnSp>
          <p:nvCxnSpPr>
            <p:cNvPr id="179" name="Straight Connector 178">
              <a:extLst>
                <a:ext uri="{FF2B5EF4-FFF2-40B4-BE49-F238E27FC236}">
                  <a16:creationId xmlns:a16="http://schemas.microsoft.com/office/drawing/2014/main" id="{D5685A71-8592-F932-AE9D-3263CF69C0B6}"/>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80" name="Straight Connector 179">
              <a:extLst>
                <a:ext uri="{FF2B5EF4-FFF2-40B4-BE49-F238E27FC236}">
                  <a16:creationId xmlns:a16="http://schemas.microsoft.com/office/drawing/2014/main" id="{8BD84F3F-EF3E-EA92-4540-20C30FBF105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81" name="Straight Connector 180">
              <a:extLst>
                <a:ext uri="{FF2B5EF4-FFF2-40B4-BE49-F238E27FC236}">
                  <a16:creationId xmlns:a16="http://schemas.microsoft.com/office/drawing/2014/main" id="{9AB7840B-3639-57E2-7241-0A648606E76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82" name="Straight Connector 181">
              <a:extLst>
                <a:ext uri="{FF2B5EF4-FFF2-40B4-BE49-F238E27FC236}">
                  <a16:creationId xmlns:a16="http://schemas.microsoft.com/office/drawing/2014/main" id="{BEFC088F-4642-B5B7-FDA7-419FF215901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83" name="Trapezoid 182">
            <a:extLst>
              <a:ext uri="{FF2B5EF4-FFF2-40B4-BE49-F238E27FC236}">
                <a16:creationId xmlns:a16="http://schemas.microsoft.com/office/drawing/2014/main" id="{C67E3E9E-07CE-F3EB-1740-EA8D69B498F3}"/>
              </a:ext>
            </a:extLst>
          </p:cNvPr>
          <p:cNvSpPr/>
          <p:nvPr/>
        </p:nvSpPr>
        <p:spPr>
          <a:xfrm rot="10800000">
            <a:off x="1590207" y="6289973"/>
            <a:ext cx="277051" cy="4207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78">
              <a:defRPr/>
            </a:pPr>
            <a:endParaRPr lang="en-US" kern="0">
              <a:solidFill>
                <a:srgbClr val="FFFFFF"/>
              </a:solidFill>
              <a:latin typeface="Arial"/>
            </a:endParaRPr>
          </a:p>
        </p:txBody>
      </p:sp>
      <p:sp>
        <p:nvSpPr>
          <p:cNvPr id="204" name="Rectangle 135">
            <a:extLst>
              <a:ext uri="{FF2B5EF4-FFF2-40B4-BE49-F238E27FC236}">
                <a16:creationId xmlns:a16="http://schemas.microsoft.com/office/drawing/2014/main" id="{81AC184F-B875-E9E7-6021-0AA2579408F4}"/>
              </a:ext>
            </a:extLst>
          </p:cNvPr>
          <p:cNvSpPr>
            <a:spLocks noChangeArrowheads="1"/>
          </p:cNvSpPr>
          <p:nvPr/>
        </p:nvSpPr>
        <p:spPr bwMode="auto">
          <a:xfrm>
            <a:off x="831109" y="0"/>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it-IT" sz="1067" kern="0" dirty="0">
                <a:solidFill>
                  <a:srgbClr val="000000"/>
                </a:solidFill>
                <a:cs typeface="Arial" charset="0"/>
              </a:rPr>
              <a:t>Transceiver1</a:t>
            </a:r>
            <a:endParaRPr lang="en-GB" sz="1067" i="1" kern="0" dirty="0">
              <a:solidFill>
                <a:prstClr val="black"/>
              </a:solidFill>
              <a:cs typeface="Arial" charset="0"/>
            </a:endParaRPr>
          </a:p>
        </p:txBody>
      </p:sp>
      <p:sp>
        <p:nvSpPr>
          <p:cNvPr id="209" name="Rectangle 208">
            <a:extLst>
              <a:ext uri="{FF2B5EF4-FFF2-40B4-BE49-F238E27FC236}">
                <a16:creationId xmlns:a16="http://schemas.microsoft.com/office/drawing/2014/main" id="{73C9F011-5AE1-40FD-85A1-50541644F669}"/>
              </a:ext>
            </a:extLst>
          </p:cNvPr>
          <p:cNvSpPr/>
          <p:nvPr/>
        </p:nvSpPr>
        <p:spPr>
          <a:xfrm>
            <a:off x="10678449" y="180399"/>
            <a:ext cx="1257179" cy="6301927"/>
          </a:xfrm>
          <a:prstGeom prst="rect">
            <a:avLst/>
          </a:prstGeom>
          <a:noFill/>
          <a:ln w="9525" cap="flat" cmpd="sng" algn="ctr">
            <a:solidFill>
              <a:srgbClr val="4B87CC">
                <a:shade val="95000"/>
                <a:satMod val="105000"/>
              </a:srgbClr>
            </a:solidFill>
            <a:prstDash val="lgDash"/>
          </a:ln>
          <a:effectLst>
            <a:outerShdw blurRad="40000" dist="23000" dir="5400000" rotWithShape="0">
              <a:srgbClr val="000000">
                <a:alpha val="35000"/>
              </a:srgbClr>
            </a:outerShdw>
          </a:effectLst>
        </p:spPr>
        <p:txBody>
          <a:bodyPr rtlCol="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4B4B4B"/>
              </a:solidFill>
              <a:effectLst/>
              <a:uLnTx/>
              <a:uFillTx/>
              <a:latin typeface="Calibri"/>
              <a:ea typeface="+mn-ea"/>
              <a:cs typeface="+mn-cs"/>
            </a:endParaRPr>
          </a:p>
        </p:txBody>
      </p:sp>
      <p:cxnSp>
        <p:nvCxnSpPr>
          <p:cNvPr id="210" name="Straight Arrow Connector 209">
            <a:extLst>
              <a:ext uri="{FF2B5EF4-FFF2-40B4-BE49-F238E27FC236}">
                <a16:creationId xmlns:a16="http://schemas.microsoft.com/office/drawing/2014/main" id="{3A3CC34C-8D55-076D-372A-14F2BA328001}"/>
              </a:ext>
            </a:extLst>
          </p:cNvPr>
          <p:cNvCxnSpPr>
            <a:cxnSpLocks/>
            <a:endCxn id="211" idx="0"/>
          </p:cNvCxnSpPr>
          <p:nvPr/>
        </p:nvCxnSpPr>
        <p:spPr>
          <a:xfrm>
            <a:off x="10961995" y="1264882"/>
            <a:ext cx="30026" cy="4920781"/>
          </a:xfrm>
          <a:prstGeom prst="straightConnector1">
            <a:avLst/>
          </a:prstGeom>
          <a:noFill/>
          <a:ln w="15875" cap="rnd" cmpd="sng" algn="ctr">
            <a:solidFill>
              <a:srgbClr val="4B4B4B">
                <a:lumMod val="60000"/>
                <a:lumOff val="40000"/>
              </a:srgbClr>
            </a:solidFill>
            <a:prstDash val="solid"/>
            <a:tailEnd type="none"/>
          </a:ln>
          <a:effectLst/>
        </p:spPr>
      </p:cxnSp>
      <p:sp>
        <p:nvSpPr>
          <p:cNvPr id="211" name="Rectangle 60">
            <a:extLst>
              <a:ext uri="{FF2B5EF4-FFF2-40B4-BE49-F238E27FC236}">
                <a16:creationId xmlns:a16="http://schemas.microsoft.com/office/drawing/2014/main" id="{C64F15B5-BA18-A3AE-5E0C-DD0DBEEA2DFD}"/>
              </a:ext>
            </a:extLst>
          </p:cNvPr>
          <p:cNvSpPr>
            <a:spLocks noChangeArrowheads="1"/>
          </p:cNvSpPr>
          <p:nvPr/>
        </p:nvSpPr>
        <p:spPr bwMode="auto">
          <a:xfrm>
            <a:off x="10808155" y="6185663"/>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212" name="Group 719">
            <a:extLst>
              <a:ext uri="{FF2B5EF4-FFF2-40B4-BE49-F238E27FC236}">
                <a16:creationId xmlns:a16="http://schemas.microsoft.com/office/drawing/2014/main" id="{7D2BE572-D687-A4C6-F261-937FCBEDD86B}"/>
              </a:ext>
            </a:extLst>
          </p:cNvPr>
          <p:cNvGrpSpPr/>
          <p:nvPr/>
        </p:nvGrpSpPr>
        <p:grpSpPr>
          <a:xfrm>
            <a:off x="10877869" y="6187379"/>
            <a:ext cx="228353" cy="90129"/>
            <a:chOff x="8553742" y="2601251"/>
            <a:chExt cx="216024" cy="108852"/>
          </a:xfrm>
        </p:grpSpPr>
        <p:cxnSp>
          <p:nvCxnSpPr>
            <p:cNvPr id="213" name="Straight Connector 212">
              <a:extLst>
                <a:ext uri="{FF2B5EF4-FFF2-40B4-BE49-F238E27FC236}">
                  <a16:creationId xmlns:a16="http://schemas.microsoft.com/office/drawing/2014/main" id="{2C451FD0-FFD7-B728-B620-9110D3C3FCA6}"/>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214" name="Straight Connector 213">
              <a:extLst>
                <a:ext uri="{FF2B5EF4-FFF2-40B4-BE49-F238E27FC236}">
                  <a16:creationId xmlns:a16="http://schemas.microsoft.com/office/drawing/2014/main" id="{35FA7C2C-D650-74FA-2A54-EFE03F47510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215" name="Straight Connector 214">
              <a:extLst>
                <a:ext uri="{FF2B5EF4-FFF2-40B4-BE49-F238E27FC236}">
                  <a16:creationId xmlns:a16="http://schemas.microsoft.com/office/drawing/2014/main" id="{A1698C14-F2B1-9DE7-E148-0879DDE7BF6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216" name="Straight Connector 215">
              <a:extLst>
                <a:ext uri="{FF2B5EF4-FFF2-40B4-BE49-F238E27FC236}">
                  <a16:creationId xmlns:a16="http://schemas.microsoft.com/office/drawing/2014/main" id="{4E518C02-9CAD-4992-EA2A-BCF86E594BA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217" name="Trapezoid 216">
            <a:extLst>
              <a:ext uri="{FF2B5EF4-FFF2-40B4-BE49-F238E27FC236}">
                <a16:creationId xmlns:a16="http://schemas.microsoft.com/office/drawing/2014/main" id="{F31014AC-333C-EFED-5F3E-84919B1B701B}"/>
              </a:ext>
            </a:extLst>
          </p:cNvPr>
          <p:cNvSpPr/>
          <p:nvPr/>
        </p:nvSpPr>
        <p:spPr>
          <a:xfrm rot="10800000">
            <a:off x="10853516" y="6277529"/>
            <a:ext cx="277051" cy="4207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78">
              <a:defRPr/>
            </a:pPr>
            <a:endParaRPr lang="en-US" kern="0">
              <a:solidFill>
                <a:srgbClr val="FFFFFF"/>
              </a:solidFill>
              <a:latin typeface="Arial"/>
            </a:endParaRPr>
          </a:p>
        </p:txBody>
      </p:sp>
      <p:sp>
        <p:nvSpPr>
          <p:cNvPr id="238" name="Rectangle 135">
            <a:extLst>
              <a:ext uri="{FF2B5EF4-FFF2-40B4-BE49-F238E27FC236}">
                <a16:creationId xmlns:a16="http://schemas.microsoft.com/office/drawing/2014/main" id="{E05AA6FA-0E8C-AAAE-34FE-B97581A20BEA}"/>
              </a:ext>
            </a:extLst>
          </p:cNvPr>
          <p:cNvSpPr>
            <a:spLocks noChangeArrowheads="1"/>
          </p:cNvSpPr>
          <p:nvPr/>
        </p:nvSpPr>
        <p:spPr bwMode="auto">
          <a:xfrm>
            <a:off x="10667941" y="15255"/>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it-IT" sz="1067" kern="0" dirty="0">
                <a:solidFill>
                  <a:srgbClr val="000000"/>
                </a:solidFill>
                <a:cs typeface="Arial" charset="0"/>
              </a:rPr>
              <a:t>Transceiver2</a:t>
            </a:r>
            <a:endParaRPr lang="en-GB" sz="1067" i="1" kern="0" dirty="0">
              <a:solidFill>
                <a:prstClr val="black"/>
              </a:solidFill>
              <a:cs typeface="Arial" charset="0"/>
            </a:endParaRPr>
          </a:p>
        </p:txBody>
      </p:sp>
      <p:grpSp>
        <p:nvGrpSpPr>
          <p:cNvPr id="287" name="Group 254">
            <a:extLst>
              <a:ext uri="{FF2B5EF4-FFF2-40B4-BE49-F238E27FC236}">
                <a16:creationId xmlns:a16="http://schemas.microsoft.com/office/drawing/2014/main" id="{665BF46F-85CB-8943-52AB-082519D3953A}"/>
              </a:ext>
            </a:extLst>
          </p:cNvPr>
          <p:cNvGrpSpPr>
            <a:grpSpLocks noChangeAspect="1"/>
          </p:cNvGrpSpPr>
          <p:nvPr/>
        </p:nvGrpSpPr>
        <p:grpSpPr>
          <a:xfrm>
            <a:off x="3180032" y="3346757"/>
            <a:ext cx="367732" cy="211616"/>
            <a:chOff x="8421867" y="1904979"/>
            <a:chExt cx="347879" cy="255573"/>
          </a:xfrm>
        </p:grpSpPr>
        <p:sp>
          <p:nvSpPr>
            <p:cNvPr id="288" name="Rectangle 60">
              <a:extLst>
                <a:ext uri="{FF2B5EF4-FFF2-40B4-BE49-F238E27FC236}">
                  <a16:creationId xmlns:a16="http://schemas.microsoft.com/office/drawing/2014/main" id="{3EA29925-2032-4954-7063-5D78FC4980B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289" name="Group 719">
              <a:extLst>
                <a:ext uri="{FF2B5EF4-FFF2-40B4-BE49-F238E27FC236}">
                  <a16:creationId xmlns:a16="http://schemas.microsoft.com/office/drawing/2014/main" id="{417CC9B0-BE8B-9370-9A6B-A69C9242AED6}"/>
                </a:ext>
              </a:extLst>
            </p:cNvPr>
            <p:cNvGrpSpPr/>
            <p:nvPr/>
          </p:nvGrpSpPr>
          <p:grpSpPr>
            <a:xfrm>
              <a:off x="8487816" y="1907051"/>
              <a:ext cx="216025" cy="108851"/>
              <a:chOff x="8553742" y="2601251"/>
              <a:chExt cx="216024" cy="108852"/>
            </a:xfrm>
          </p:grpSpPr>
          <p:cxnSp>
            <p:nvCxnSpPr>
              <p:cNvPr id="291" name="Straight Connector 290">
                <a:extLst>
                  <a:ext uri="{FF2B5EF4-FFF2-40B4-BE49-F238E27FC236}">
                    <a16:creationId xmlns:a16="http://schemas.microsoft.com/office/drawing/2014/main" id="{B9389D3E-2F46-370A-7B42-9221BD5F0A6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292" name="Straight Connector 291">
                <a:extLst>
                  <a:ext uri="{FF2B5EF4-FFF2-40B4-BE49-F238E27FC236}">
                    <a16:creationId xmlns:a16="http://schemas.microsoft.com/office/drawing/2014/main" id="{D2E4065F-3178-EA13-25A8-9AEDBDD7EEB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293" name="Straight Connector 292">
                <a:extLst>
                  <a:ext uri="{FF2B5EF4-FFF2-40B4-BE49-F238E27FC236}">
                    <a16:creationId xmlns:a16="http://schemas.microsoft.com/office/drawing/2014/main" id="{7A45168A-3115-50B4-2F6E-639A0CE9B31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294" name="Straight Connector 293">
                <a:extLst>
                  <a:ext uri="{FF2B5EF4-FFF2-40B4-BE49-F238E27FC236}">
                    <a16:creationId xmlns:a16="http://schemas.microsoft.com/office/drawing/2014/main" id="{68E645DF-B02D-8837-FC81-7823830819C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290" name="Trapezoid 289">
              <a:extLst>
                <a:ext uri="{FF2B5EF4-FFF2-40B4-BE49-F238E27FC236}">
                  <a16:creationId xmlns:a16="http://schemas.microsoft.com/office/drawing/2014/main" id="{2491150F-6B4D-CEB3-573D-A40238DAD47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295" name="Group 254">
            <a:extLst>
              <a:ext uri="{FF2B5EF4-FFF2-40B4-BE49-F238E27FC236}">
                <a16:creationId xmlns:a16="http://schemas.microsoft.com/office/drawing/2014/main" id="{2D26FE66-E0B5-0736-BAA7-7E0C371F54C5}"/>
              </a:ext>
            </a:extLst>
          </p:cNvPr>
          <p:cNvGrpSpPr>
            <a:grpSpLocks noChangeAspect="1"/>
          </p:cNvGrpSpPr>
          <p:nvPr/>
        </p:nvGrpSpPr>
        <p:grpSpPr>
          <a:xfrm>
            <a:off x="3940836" y="3332079"/>
            <a:ext cx="367732" cy="211616"/>
            <a:chOff x="8421867" y="1904979"/>
            <a:chExt cx="347879" cy="255573"/>
          </a:xfrm>
        </p:grpSpPr>
        <p:sp>
          <p:nvSpPr>
            <p:cNvPr id="296" name="Rectangle 60">
              <a:extLst>
                <a:ext uri="{FF2B5EF4-FFF2-40B4-BE49-F238E27FC236}">
                  <a16:creationId xmlns:a16="http://schemas.microsoft.com/office/drawing/2014/main" id="{F6181BA9-C718-A819-F7BC-DCEF43D8325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297" name="Group 719">
              <a:extLst>
                <a:ext uri="{FF2B5EF4-FFF2-40B4-BE49-F238E27FC236}">
                  <a16:creationId xmlns:a16="http://schemas.microsoft.com/office/drawing/2014/main" id="{927F0A10-BB62-AF7D-13B3-83BCBB7CE956}"/>
                </a:ext>
              </a:extLst>
            </p:cNvPr>
            <p:cNvGrpSpPr/>
            <p:nvPr/>
          </p:nvGrpSpPr>
          <p:grpSpPr>
            <a:xfrm>
              <a:off x="8487816" y="1907051"/>
              <a:ext cx="216025" cy="108851"/>
              <a:chOff x="8553742" y="2601251"/>
              <a:chExt cx="216024" cy="108852"/>
            </a:xfrm>
          </p:grpSpPr>
          <p:cxnSp>
            <p:nvCxnSpPr>
              <p:cNvPr id="299" name="Straight Connector 298">
                <a:extLst>
                  <a:ext uri="{FF2B5EF4-FFF2-40B4-BE49-F238E27FC236}">
                    <a16:creationId xmlns:a16="http://schemas.microsoft.com/office/drawing/2014/main" id="{221D9D42-E4AF-516A-3997-27AA69C7C5D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00" name="Straight Connector 299">
                <a:extLst>
                  <a:ext uri="{FF2B5EF4-FFF2-40B4-BE49-F238E27FC236}">
                    <a16:creationId xmlns:a16="http://schemas.microsoft.com/office/drawing/2014/main" id="{30F5330F-70BB-D8DE-AEF4-D78AB0ABC64A}"/>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01" name="Straight Connector 300">
                <a:extLst>
                  <a:ext uri="{FF2B5EF4-FFF2-40B4-BE49-F238E27FC236}">
                    <a16:creationId xmlns:a16="http://schemas.microsoft.com/office/drawing/2014/main" id="{4F4494E7-07C5-EF09-B0E5-07B9401EAA6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02" name="Straight Connector 301">
                <a:extLst>
                  <a:ext uri="{FF2B5EF4-FFF2-40B4-BE49-F238E27FC236}">
                    <a16:creationId xmlns:a16="http://schemas.microsoft.com/office/drawing/2014/main" id="{76C0E1EA-744E-C949-876C-BFA3AF82587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298" name="Trapezoid 297">
              <a:extLst>
                <a:ext uri="{FF2B5EF4-FFF2-40B4-BE49-F238E27FC236}">
                  <a16:creationId xmlns:a16="http://schemas.microsoft.com/office/drawing/2014/main" id="{5F48EF68-555F-6AB8-AEDF-CC1A12C53A72}"/>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315" name="Rectangle 135">
            <a:extLst>
              <a:ext uri="{FF2B5EF4-FFF2-40B4-BE49-F238E27FC236}">
                <a16:creationId xmlns:a16="http://schemas.microsoft.com/office/drawing/2014/main" id="{682CBCB2-B825-3430-5FB7-FE21BFE055BA}"/>
              </a:ext>
            </a:extLst>
          </p:cNvPr>
          <p:cNvSpPr>
            <a:spLocks noChangeArrowheads="1"/>
          </p:cNvSpPr>
          <p:nvPr/>
        </p:nvSpPr>
        <p:spPr bwMode="auto">
          <a:xfrm>
            <a:off x="19605" y="2357851"/>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it-IT" sz="1067" kern="0" dirty="0">
                <a:solidFill>
                  <a:srgbClr val="000000"/>
                </a:solidFill>
                <a:cs typeface="Arial" charset="0"/>
              </a:rPr>
              <a:t>OTU</a:t>
            </a:r>
            <a:endParaRPr lang="en-GB" sz="1067" i="1" kern="0" dirty="0">
              <a:solidFill>
                <a:prstClr val="black"/>
              </a:solidFill>
              <a:cs typeface="Arial" charset="0"/>
            </a:endParaRPr>
          </a:p>
        </p:txBody>
      </p:sp>
      <p:grpSp>
        <p:nvGrpSpPr>
          <p:cNvPr id="338" name="Group 254">
            <a:extLst>
              <a:ext uri="{FF2B5EF4-FFF2-40B4-BE49-F238E27FC236}">
                <a16:creationId xmlns:a16="http://schemas.microsoft.com/office/drawing/2014/main" id="{7D428676-0E0D-589B-15B5-BB7D466A16CD}"/>
              </a:ext>
            </a:extLst>
          </p:cNvPr>
          <p:cNvGrpSpPr>
            <a:grpSpLocks noChangeAspect="1"/>
          </p:cNvGrpSpPr>
          <p:nvPr/>
        </p:nvGrpSpPr>
        <p:grpSpPr>
          <a:xfrm>
            <a:off x="8203700" y="3356023"/>
            <a:ext cx="367732" cy="211616"/>
            <a:chOff x="8421867" y="1904979"/>
            <a:chExt cx="347879" cy="255573"/>
          </a:xfrm>
        </p:grpSpPr>
        <p:sp>
          <p:nvSpPr>
            <p:cNvPr id="339" name="Rectangle 60">
              <a:extLst>
                <a:ext uri="{FF2B5EF4-FFF2-40B4-BE49-F238E27FC236}">
                  <a16:creationId xmlns:a16="http://schemas.microsoft.com/office/drawing/2014/main" id="{1524AC51-95D9-47EB-29BE-FBF87973D52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340" name="Group 719">
              <a:extLst>
                <a:ext uri="{FF2B5EF4-FFF2-40B4-BE49-F238E27FC236}">
                  <a16:creationId xmlns:a16="http://schemas.microsoft.com/office/drawing/2014/main" id="{E4775DA0-4713-F09B-7B64-AADE93B3E95C}"/>
                </a:ext>
              </a:extLst>
            </p:cNvPr>
            <p:cNvGrpSpPr/>
            <p:nvPr/>
          </p:nvGrpSpPr>
          <p:grpSpPr>
            <a:xfrm>
              <a:off x="8487816" y="1907051"/>
              <a:ext cx="216025" cy="108851"/>
              <a:chOff x="8553742" y="2601251"/>
              <a:chExt cx="216024" cy="108852"/>
            </a:xfrm>
          </p:grpSpPr>
          <p:cxnSp>
            <p:nvCxnSpPr>
              <p:cNvPr id="342" name="Straight Connector 341">
                <a:extLst>
                  <a:ext uri="{FF2B5EF4-FFF2-40B4-BE49-F238E27FC236}">
                    <a16:creationId xmlns:a16="http://schemas.microsoft.com/office/drawing/2014/main" id="{915A9B00-EB9A-5BC0-C47E-C8F15FB90BB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43" name="Straight Connector 342">
                <a:extLst>
                  <a:ext uri="{FF2B5EF4-FFF2-40B4-BE49-F238E27FC236}">
                    <a16:creationId xmlns:a16="http://schemas.microsoft.com/office/drawing/2014/main" id="{5FDF6FEC-937A-ACB8-059F-823B1556A89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44" name="Straight Connector 343">
                <a:extLst>
                  <a:ext uri="{FF2B5EF4-FFF2-40B4-BE49-F238E27FC236}">
                    <a16:creationId xmlns:a16="http://schemas.microsoft.com/office/drawing/2014/main" id="{56A33E1A-1FCD-07D4-778F-1C28DA83D48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45" name="Straight Connector 344">
                <a:extLst>
                  <a:ext uri="{FF2B5EF4-FFF2-40B4-BE49-F238E27FC236}">
                    <a16:creationId xmlns:a16="http://schemas.microsoft.com/office/drawing/2014/main" id="{516FDCC6-0357-2028-884A-23195AA23CA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41" name="Trapezoid 340">
              <a:extLst>
                <a:ext uri="{FF2B5EF4-FFF2-40B4-BE49-F238E27FC236}">
                  <a16:creationId xmlns:a16="http://schemas.microsoft.com/office/drawing/2014/main" id="{31793633-C411-34A9-2B1E-637B74E86E7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359" name="Group 358">
            <a:extLst>
              <a:ext uri="{FF2B5EF4-FFF2-40B4-BE49-F238E27FC236}">
                <a16:creationId xmlns:a16="http://schemas.microsoft.com/office/drawing/2014/main" id="{5022538E-8DD9-5031-F0D8-8DF7FF28B972}"/>
              </a:ext>
            </a:extLst>
          </p:cNvPr>
          <p:cNvGrpSpPr/>
          <p:nvPr/>
        </p:nvGrpSpPr>
        <p:grpSpPr>
          <a:xfrm>
            <a:off x="1541255" y="2386027"/>
            <a:ext cx="367732" cy="211616"/>
            <a:chOff x="1539943" y="2795561"/>
            <a:chExt cx="367732" cy="211616"/>
          </a:xfrm>
        </p:grpSpPr>
        <p:sp>
          <p:nvSpPr>
            <p:cNvPr id="360" name="Rectangle 60">
              <a:extLst>
                <a:ext uri="{FF2B5EF4-FFF2-40B4-BE49-F238E27FC236}">
                  <a16:creationId xmlns:a16="http://schemas.microsoft.com/office/drawing/2014/main" id="{3F66C1AC-7E69-F063-3474-B65A83A27FA5}"/>
                </a:ext>
              </a:extLst>
            </p:cNvPr>
            <p:cNvSpPr>
              <a:spLocks noChangeArrowheads="1"/>
            </p:cNvSpPr>
            <p:nvPr/>
          </p:nvSpPr>
          <p:spPr bwMode="auto">
            <a:xfrm>
              <a:off x="1539943" y="2795561"/>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361" name="Group 719">
              <a:extLst>
                <a:ext uri="{FF2B5EF4-FFF2-40B4-BE49-F238E27FC236}">
                  <a16:creationId xmlns:a16="http://schemas.microsoft.com/office/drawing/2014/main" id="{73B4F967-CEFA-425A-09D8-14BA52632747}"/>
                </a:ext>
              </a:extLst>
            </p:cNvPr>
            <p:cNvGrpSpPr/>
            <p:nvPr/>
          </p:nvGrpSpPr>
          <p:grpSpPr>
            <a:xfrm>
              <a:off x="1609656" y="2797277"/>
              <a:ext cx="228353" cy="90129"/>
              <a:chOff x="8553742" y="2601251"/>
              <a:chExt cx="216024" cy="108852"/>
            </a:xfrm>
          </p:grpSpPr>
          <p:cxnSp>
            <p:nvCxnSpPr>
              <p:cNvPr id="363" name="Straight Connector 362">
                <a:extLst>
                  <a:ext uri="{FF2B5EF4-FFF2-40B4-BE49-F238E27FC236}">
                    <a16:creationId xmlns:a16="http://schemas.microsoft.com/office/drawing/2014/main" id="{A53F9A70-5EE1-290D-C65A-0E98CDB2B17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64" name="Straight Connector 363">
                <a:extLst>
                  <a:ext uri="{FF2B5EF4-FFF2-40B4-BE49-F238E27FC236}">
                    <a16:creationId xmlns:a16="http://schemas.microsoft.com/office/drawing/2014/main" id="{D6018D40-3335-6F09-1D1E-736CDEF5B92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65" name="Straight Connector 364">
                <a:extLst>
                  <a:ext uri="{FF2B5EF4-FFF2-40B4-BE49-F238E27FC236}">
                    <a16:creationId xmlns:a16="http://schemas.microsoft.com/office/drawing/2014/main" id="{73B3B089-1971-4C2C-9DAE-8D90BF6EF8E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66" name="Straight Connector 365">
                <a:extLst>
                  <a:ext uri="{FF2B5EF4-FFF2-40B4-BE49-F238E27FC236}">
                    <a16:creationId xmlns:a16="http://schemas.microsoft.com/office/drawing/2014/main" id="{AC9DDA7D-3067-CC60-7FAF-2BB5EA3CA35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62" name="Trapezoid 361">
              <a:extLst>
                <a:ext uri="{FF2B5EF4-FFF2-40B4-BE49-F238E27FC236}">
                  <a16:creationId xmlns:a16="http://schemas.microsoft.com/office/drawing/2014/main" id="{DED2892B-AC48-CD23-0FB7-DF4A21E53226}"/>
                </a:ext>
              </a:extLst>
            </p:cNvPr>
            <p:cNvSpPr/>
            <p:nvPr/>
          </p:nvSpPr>
          <p:spPr>
            <a:xfrm rot="10800000">
              <a:off x="1585304" y="2887427"/>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387" name="Group 386">
            <a:extLst>
              <a:ext uri="{FF2B5EF4-FFF2-40B4-BE49-F238E27FC236}">
                <a16:creationId xmlns:a16="http://schemas.microsoft.com/office/drawing/2014/main" id="{DAC41A09-A270-CECF-4B1A-ED6BC1074354}"/>
              </a:ext>
            </a:extLst>
          </p:cNvPr>
          <p:cNvGrpSpPr/>
          <p:nvPr/>
        </p:nvGrpSpPr>
        <p:grpSpPr>
          <a:xfrm>
            <a:off x="10776031" y="2408953"/>
            <a:ext cx="367732" cy="211616"/>
            <a:chOff x="1539943" y="2795561"/>
            <a:chExt cx="367732" cy="211616"/>
          </a:xfrm>
        </p:grpSpPr>
        <p:sp>
          <p:nvSpPr>
            <p:cNvPr id="388" name="Rectangle 60">
              <a:extLst>
                <a:ext uri="{FF2B5EF4-FFF2-40B4-BE49-F238E27FC236}">
                  <a16:creationId xmlns:a16="http://schemas.microsoft.com/office/drawing/2014/main" id="{A13CF6B7-673F-F8F5-194D-41511D7A76DF}"/>
                </a:ext>
              </a:extLst>
            </p:cNvPr>
            <p:cNvSpPr>
              <a:spLocks noChangeArrowheads="1"/>
            </p:cNvSpPr>
            <p:nvPr/>
          </p:nvSpPr>
          <p:spPr bwMode="auto">
            <a:xfrm>
              <a:off x="1539943" y="2795561"/>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389" name="Group 719">
              <a:extLst>
                <a:ext uri="{FF2B5EF4-FFF2-40B4-BE49-F238E27FC236}">
                  <a16:creationId xmlns:a16="http://schemas.microsoft.com/office/drawing/2014/main" id="{4A01146C-DCC9-6B5D-4E66-99F8777266D1}"/>
                </a:ext>
              </a:extLst>
            </p:cNvPr>
            <p:cNvGrpSpPr/>
            <p:nvPr/>
          </p:nvGrpSpPr>
          <p:grpSpPr>
            <a:xfrm>
              <a:off x="1609656" y="2797277"/>
              <a:ext cx="228353" cy="90129"/>
              <a:chOff x="8553742" y="2601251"/>
              <a:chExt cx="216024" cy="108852"/>
            </a:xfrm>
          </p:grpSpPr>
          <p:cxnSp>
            <p:nvCxnSpPr>
              <p:cNvPr id="391" name="Straight Connector 390">
                <a:extLst>
                  <a:ext uri="{FF2B5EF4-FFF2-40B4-BE49-F238E27FC236}">
                    <a16:creationId xmlns:a16="http://schemas.microsoft.com/office/drawing/2014/main" id="{D5D43499-0F8D-05D5-B686-200F6CE6225A}"/>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392" name="Straight Connector 391">
                <a:extLst>
                  <a:ext uri="{FF2B5EF4-FFF2-40B4-BE49-F238E27FC236}">
                    <a16:creationId xmlns:a16="http://schemas.microsoft.com/office/drawing/2014/main" id="{02AE1E62-966F-6876-BEAD-B5EF37583E8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393" name="Straight Connector 392">
                <a:extLst>
                  <a:ext uri="{FF2B5EF4-FFF2-40B4-BE49-F238E27FC236}">
                    <a16:creationId xmlns:a16="http://schemas.microsoft.com/office/drawing/2014/main" id="{63C21F96-6A12-8F6C-6357-ACEED118F94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394" name="Straight Connector 393">
                <a:extLst>
                  <a:ext uri="{FF2B5EF4-FFF2-40B4-BE49-F238E27FC236}">
                    <a16:creationId xmlns:a16="http://schemas.microsoft.com/office/drawing/2014/main" id="{FFB79808-6928-9C1B-4D0B-2379A89289F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390" name="Trapezoid 389">
              <a:extLst>
                <a:ext uri="{FF2B5EF4-FFF2-40B4-BE49-F238E27FC236}">
                  <a16:creationId xmlns:a16="http://schemas.microsoft.com/office/drawing/2014/main" id="{78A115B1-905F-68DE-BC20-CB1EB5996781}"/>
                </a:ext>
              </a:extLst>
            </p:cNvPr>
            <p:cNvSpPr/>
            <p:nvPr/>
          </p:nvSpPr>
          <p:spPr>
            <a:xfrm rot="10800000">
              <a:off x="1585304" y="2887427"/>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406" name="Group 405">
            <a:extLst>
              <a:ext uri="{FF2B5EF4-FFF2-40B4-BE49-F238E27FC236}">
                <a16:creationId xmlns:a16="http://schemas.microsoft.com/office/drawing/2014/main" id="{6A82EC24-55A3-2C1A-EADB-8181E35E6BC1}"/>
              </a:ext>
            </a:extLst>
          </p:cNvPr>
          <p:cNvGrpSpPr/>
          <p:nvPr/>
        </p:nvGrpSpPr>
        <p:grpSpPr>
          <a:xfrm>
            <a:off x="10808155" y="3339852"/>
            <a:ext cx="367732" cy="211616"/>
            <a:chOff x="11871597" y="3154592"/>
            <a:chExt cx="367732" cy="211616"/>
          </a:xfrm>
        </p:grpSpPr>
        <p:sp>
          <p:nvSpPr>
            <p:cNvPr id="407" name="Rectangle 60">
              <a:extLst>
                <a:ext uri="{FF2B5EF4-FFF2-40B4-BE49-F238E27FC236}">
                  <a16:creationId xmlns:a16="http://schemas.microsoft.com/office/drawing/2014/main" id="{F435E6A8-B82E-0226-B1FB-4258B1074FE5}"/>
                </a:ext>
              </a:extLst>
            </p:cNvPr>
            <p:cNvSpPr>
              <a:spLocks noChangeArrowheads="1"/>
            </p:cNvSpPr>
            <p:nvPr/>
          </p:nvSpPr>
          <p:spPr bwMode="auto">
            <a:xfrm>
              <a:off x="11871597" y="3154592"/>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408" name="Group 719">
              <a:extLst>
                <a:ext uri="{FF2B5EF4-FFF2-40B4-BE49-F238E27FC236}">
                  <a16:creationId xmlns:a16="http://schemas.microsoft.com/office/drawing/2014/main" id="{BF220F00-38EC-02D6-53A2-CB904269A127}"/>
                </a:ext>
              </a:extLst>
            </p:cNvPr>
            <p:cNvGrpSpPr/>
            <p:nvPr/>
          </p:nvGrpSpPr>
          <p:grpSpPr>
            <a:xfrm>
              <a:off x="11941310" y="3156308"/>
              <a:ext cx="228353" cy="90129"/>
              <a:chOff x="8553742" y="2601251"/>
              <a:chExt cx="216024" cy="108852"/>
            </a:xfrm>
          </p:grpSpPr>
          <p:cxnSp>
            <p:nvCxnSpPr>
              <p:cNvPr id="410" name="Straight Connector 409">
                <a:extLst>
                  <a:ext uri="{FF2B5EF4-FFF2-40B4-BE49-F238E27FC236}">
                    <a16:creationId xmlns:a16="http://schemas.microsoft.com/office/drawing/2014/main" id="{2983B320-86AD-717A-2DDE-1F1EA894F7A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11" name="Straight Connector 410">
                <a:extLst>
                  <a:ext uri="{FF2B5EF4-FFF2-40B4-BE49-F238E27FC236}">
                    <a16:creationId xmlns:a16="http://schemas.microsoft.com/office/drawing/2014/main" id="{FCAB7F30-70BA-4E56-081D-0214E630DEF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12" name="Straight Connector 411">
                <a:extLst>
                  <a:ext uri="{FF2B5EF4-FFF2-40B4-BE49-F238E27FC236}">
                    <a16:creationId xmlns:a16="http://schemas.microsoft.com/office/drawing/2014/main" id="{C51F4F3E-BBF8-8CB8-7761-9ACCF2F752D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13" name="Straight Connector 412">
                <a:extLst>
                  <a:ext uri="{FF2B5EF4-FFF2-40B4-BE49-F238E27FC236}">
                    <a16:creationId xmlns:a16="http://schemas.microsoft.com/office/drawing/2014/main" id="{4A12E40F-AD13-CDFF-ADA6-8C21636724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09" name="Trapezoid 408">
              <a:extLst>
                <a:ext uri="{FF2B5EF4-FFF2-40B4-BE49-F238E27FC236}">
                  <a16:creationId xmlns:a16="http://schemas.microsoft.com/office/drawing/2014/main" id="{AC924165-212A-1A1A-EA58-5B621B72B911}"/>
                </a:ext>
              </a:extLst>
            </p:cNvPr>
            <p:cNvSpPr/>
            <p:nvPr/>
          </p:nvSpPr>
          <p:spPr>
            <a:xfrm rot="10800000">
              <a:off x="11916958" y="3246458"/>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448" name="Group 254">
            <a:extLst>
              <a:ext uri="{FF2B5EF4-FFF2-40B4-BE49-F238E27FC236}">
                <a16:creationId xmlns:a16="http://schemas.microsoft.com/office/drawing/2014/main" id="{0ED3BE55-619B-82C3-F305-53F4024DDA34}"/>
              </a:ext>
            </a:extLst>
          </p:cNvPr>
          <p:cNvGrpSpPr>
            <a:grpSpLocks noChangeAspect="1"/>
          </p:cNvGrpSpPr>
          <p:nvPr/>
        </p:nvGrpSpPr>
        <p:grpSpPr>
          <a:xfrm>
            <a:off x="8948426" y="3354743"/>
            <a:ext cx="367732" cy="211616"/>
            <a:chOff x="8421867" y="1904979"/>
            <a:chExt cx="347879" cy="255573"/>
          </a:xfrm>
        </p:grpSpPr>
        <p:sp>
          <p:nvSpPr>
            <p:cNvPr id="449" name="Rectangle 60">
              <a:extLst>
                <a:ext uri="{FF2B5EF4-FFF2-40B4-BE49-F238E27FC236}">
                  <a16:creationId xmlns:a16="http://schemas.microsoft.com/office/drawing/2014/main" id="{4F9FE938-9F76-082D-737C-ADCF26DC9C21}"/>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450" name="Group 719">
              <a:extLst>
                <a:ext uri="{FF2B5EF4-FFF2-40B4-BE49-F238E27FC236}">
                  <a16:creationId xmlns:a16="http://schemas.microsoft.com/office/drawing/2014/main" id="{A709B9ED-6E4A-23B5-8F7B-41A13817E97D}"/>
                </a:ext>
              </a:extLst>
            </p:cNvPr>
            <p:cNvGrpSpPr/>
            <p:nvPr/>
          </p:nvGrpSpPr>
          <p:grpSpPr>
            <a:xfrm>
              <a:off x="8487816" y="1907051"/>
              <a:ext cx="216025" cy="108851"/>
              <a:chOff x="8553742" y="2601251"/>
              <a:chExt cx="216024" cy="108852"/>
            </a:xfrm>
          </p:grpSpPr>
          <p:cxnSp>
            <p:nvCxnSpPr>
              <p:cNvPr id="452" name="Straight Connector 451">
                <a:extLst>
                  <a:ext uri="{FF2B5EF4-FFF2-40B4-BE49-F238E27FC236}">
                    <a16:creationId xmlns:a16="http://schemas.microsoft.com/office/drawing/2014/main" id="{DC627D3A-74B7-B3F6-8B9B-99830D4980C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53" name="Straight Connector 452">
                <a:extLst>
                  <a:ext uri="{FF2B5EF4-FFF2-40B4-BE49-F238E27FC236}">
                    <a16:creationId xmlns:a16="http://schemas.microsoft.com/office/drawing/2014/main" id="{10E3BFD6-F021-BBAA-8050-2B445582672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54" name="Straight Connector 453">
                <a:extLst>
                  <a:ext uri="{FF2B5EF4-FFF2-40B4-BE49-F238E27FC236}">
                    <a16:creationId xmlns:a16="http://schemas.microsoft.com/office/drawing/2014/main" id="{485156B6-1B8E-B014-6530-DF940E00501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55" name="Straight Connector 454">
                <a:extLst>
                  <a:ext uri="{FF2B5EF4-FFF2-40B4-BE49-F238E27FC236}">
                    <a16:creationId xmlns:a16="http://schemas.microsoft.com/office/drawing/2014/main" id="{898A33C4-B1B3-EA34-A5D2-7AE63740891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51" name="Trapezoid 450">
              <a:extLst>
                <a:ext uri="{FF2B5EF4-FFF2-40B4-BE49-F238E27FC236}">
                  <a16:creationId xmlns:a16="http://schemas.microsoft.com/office/drawing/2014/main" id="{7D22F5B2-5461-69D4-7C4F-C0A74DEF6E5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456" name="Group 455">
            <a:extLst>
              <a:ext uri="{FF2B5EF4-FFF2-40B4-BE49-F238E27FC236}">
                <a16:creationId xmlns:a16="http://schemas.microsoft.com/office/drawing/2014/main" id="{495C103A-27B8-BF77-F546-E1C376D79F0B}"/>
              </a:ext>
            </a:extLst>
          </p:cNvPr>
          <p:cNvGrpSpPr/>
          <p:nvPr/>
        </p:nvGrpSpPr>
        <p:grpSpPr>
          <a:xfrm>
            <a:off x="1544846" y="3352296"/>
            <a:ext cx="367732" cy="211616"/>
            <a:chOff x="1539943" y="2795561"/>
            <a:chExt cx="367732" cy="211616"/>
          </a:xfrm>
        </p:grpSpPr>
        <p:sp>
          <p:nvSpPr>
            <p:cNvPr id="457" name="Rectangle 60">
              <a:extLst>
                <a:ext uri="{FF2B5EF4-FFF2-40B4-BE49-F238E27FC236}">
                  <a16:creationId xmlns:a16="http://schemas.microsoft.com/office/drawing/2014/main" id="{8415E2AF-9A2A-40A3-9C1C-20D2CEE323F1}"/>
                </a:ext>
              </a:extLst>
            </p:cNvPr>
            <p:cNvSpPr>
              <a:spLocks noChangeArrowheads="1"/>
            </p:cNvSpPr>
            <p:nvPr/>
          </p:nvSpPr>
          <p:spPr bwMode="auto">
            <a:xfrm>
              <a:off x="1539943" y="2795561"/>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458" name="Group 719">
              <a:extLst>
                <a:ext uri="{FF2B5EF4-FFF2-40B4-BE49-F238E27FC236}">
                  <a16:creationId xmlns:a16="http://schemas.microsoft.com/office/drawing/2014/main" id="{CC6C21E0-9281-D609-552F-F62053C008E8}"/>
                </a:ext>
              </a:extLst>
            </p:cNvPr>
            <p:cNvGrpSpPr/>
            <p:nvPr/>
          </p:nvGrpSpPr>
          <p:grpSpPr>
            <a:xfrm>
              <a:off x="1609656" y="2797277"/>
              <a:ext cx="228353" cy="90129"/>
              <a:chOff x="8553742" y="2601251"/>
              <a:chExt cx="216024" cy="108852"/>
            </a:xfrm>
          </p:grpSpPr>
          <p:cxnSp>
            <p:nvCxnSpPr>
              <p:cNvPr id="460" name="Straight Connector 459">
                <a:extLst>
                  <a:ext uri="{FF2B5EF4-FFF2-40B4-BE49-F238E27FC236}">
                    <a16:creationId xmlns:a16="http://schemas.microsoft.com/office/drawing/2014/main" id="{FA618EED-D14E-BD14-9DEE-054BC978007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61" name="Straight Connector 460">
                <a:extLst>
                  <a:ext uri="{FF2B5EF4-FFF2-40B4-BE49-F238E27FC236}">
                    <a16:creationId xmlns:a16="http://schemas.microsoft.com/office/drawing/2014/main" id="{DF38B4B3-1C7F-AF44-0B33-3F72D690D5F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62" name="Straight Connector 461">
                <a:extLst>
                  <a:ext uri="{FF2B5EF4-FFF2-40B4-BE49-F238E27FC236}">
                    <a16:creationId xmlns:a16="http://schemas.microsoft.com/office/drawing/2014/main" id="{0EC0CE7E-9106-AA4E-B38E-B951894CCAC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63" name="Straight Connector 462">
                <a:extLst>
                  <a:ext uri="{FF2B5EF4-FFF2-40B4-BE49-F238E27FC236}">
                    <a16:creationId xmlns:a16="http://schemas.microsoft.com/office/drawing/2014/main" id="{CE7C2445-9503-1D8C-8C89-A03EC080994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59" name="Trapezoid 458">
              <a:extLst>
                <a:ext uri="{FF2B5EF4-FFF2-40B4-BE49-F238E27FC236}">
                  <a16:creationId xmlns:a16="http://schemas.microsoft.com/office/drawing/2014/main" id="{E51CEB78-DBD6-BF49-270B-8634B4094465}"/>
                </a:ext>
              </a:extLst>
            </p:cNvPr>
            <p:cNvSpPr/>
            <p:nvPr/>
          </p:nvSpPr>
          <p:spPr>
            <a:xfrm rot="10800000">
              <a:off x="1585304" y="2887427"/>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464" name="Group 254">
            <a:extLst>
              <a:ext uri="{FF2B5EF4-FFF2-40B4-BE49-F238E27FC236}">
                <a16:creationId xmlns:a16="http://schemas.microsoft.com/office/drawing/2014/main" id="{F47623B3-8C5C-CEDD-43EA-81CF3AD63287}"/>
              </a:ext>
            </a:extLst>
          </p:cNvPr>
          <p:cNvGrpSpPr>
            <a:grpSpLocks noChangeAspect="1"/>
          </p:cNvGrpSpPr>
          <p:nvPr/>
        </p:nvGrpSpPr>
        <p:grpSpPr>
          <a:xfrm>
            <a:off x="3929917" y="5239485"/>
            <a:ext cx="367732" cy="211616"/>
            <a:chOff x="8421867" y="1904979"/>
            <a:chExt cx="347879" cy="255573"/>
          </a:xfrm>
        </p:grpSpPr>
        <p:sp>
          <p:nvSpPr>
            <p:cNvPr id="465" name="Rectangle 60">
              <a:extLst>
                <a:ext uri="{FF2B5EF4-FFF2-40B4-BE49-F238E27FC236}">
                  <a16:creationId xmlns:a16="http://schemas.microsoft.com/office/drawing/2014/main" id="{FAAFA21C-BAFD-83D6-C168-A6C226A06B7E}"/>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466" name="Group 719">
              <a:extLst>
                <a:ext uri="{FF2B5EF4-FFF2-40B4-BE49-F238E27FC236}">
                  <a16:creationId xmlns:a16="http://schemas.microsoft.com/office/drawing/2014/main" id="{E0079702-9DE0-1839-F8DE-F18E3F6CF10A}"/>
                </a:ext>
              </a:extLst>
            </p:cNvPr>
            <p:cNvGrpSpPr/>
            <p:nvPr/>
          </p:nvGrpSpPr>
          <p:grpSpPr>
            <a:xfrm>
              <a:off x="8487816" y="1907051"/>
              <a:ext cx="216025" cy="108851"/>
              <a:chOff x="8553742" y="2601251"/>
              <a:chExt cx="216024" cy="108852"/>
            </a:xfrm>
          </p:grpSpPr>
          <p:cxnSp>
            <p:nvCxnSpPr>
              <p:cNvPr id="468" name="Straight Connector 467">
                <a:extLst>
                  <a:ext uri="{FF2B5EF4-FFF2-40B4-BE49-F238E27FC236}">
                    <a16:creationId xmlns:a16="http://schemas.microsoft.com/office/drawing/2014/main" id="{8502AB6B-A1CC-1750-81D4-EE5A896B298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469" name="Straight Connector 468">
                <a:extLst>
                  <a:ext uri="{FF2B5EF4-FFF2-40B4-BE49-F238E27FC236}">
                    <a16:creationId xmlns:a16="http://schemas.microsoft.com/office/drawing/2014/main" id="{18F561EA-8578-98FD-209D-19F019F9518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470" name="Straight Connector 469">
                <a:extLst>
                  <a:ext uri="{FF2B5EF4-FFF2-40B4-BE49-F238E27FC236}">
                    <a16:creationId xmlns:a16="http://schemas.microsoft.com/office/drawing/2014/main" id="{CA26246F-DC22-9580-B832-63AD264BE0C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471" name="Straight Connector 470">
                <a:extLst>
                  <a:ext uri="{FF2B5EF4-FFF2-40B4-BE49-F238E27FC236}">
                    <a16:creationId xmlns:a16="http://schemas.microsoft.com/office/drawing/2014/main" id="{44671167-5621-2D53-374F-C959441C966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467" name="Trapezoid 466">
              <a:extLst>
                <a:ext uri="{FF2B5EF4-FFF2-40B4-BE49-F238E27FC236}">
                  <a16:creationId xmlns:a16="http://schemas.microsoft.com/office/drawing/2014/main" id="{97FFA50F-739B-6D5B-095C-C330305B78DD}"/>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500" name="Rectangle 25">
            <a:extLst>
              <a:ext uri="{FF2B5EF4-FFF2-40B4-BE49-F238E27FC236}">
                <a16:creationId xmlns:a16="http://schemas.microsoft.com/office/drawing/2014/main" id="{D6B245FC-4285-2EC1-FFF5-49CA72E274AF}"/>
              </a:ext>
            </a:extLst>
          </p:cNvPr>
          <p:cNvSpPr>
            <a:spLocks noChangeArrowheads="1"/>
          </p:cNvSpPr>
          <p:nvPr/>
        </p:nvSpPr>
        <p:spPr bwMode="auto">
          <a:xfrm>
            <a:off x="2931988" y="1078601"/>
            <a:ext cx="6855532"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501" name="Rectangle 29">
            <a:extLst>
              <a:ext uri="{FF2B5EF4-FFF2-40B4-BE49-F238E27FC236}">
                <a16:creationId xmlns:a16="http://schemas.microsoft.com/office/drawing/2014/main" id="{8897D181-2074-1726-E472-A00214D44A39}"/>
              </a:ext>
            </a:extLst>
          </p:cNvPr>
          <p:cNvSpPr>
            <a:spLocks noChangeArrowheads="1"/>
          </p:cNvSpPr>
          <p:nvPr/>
        </p:nvSpPr>
        <p:spPr bwMode="auto">
          <a:xfrm>
            <a:off x="2979461" y="1098478"/>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502" name="Rectangle 135">
            <a:extLst>
              <a:ext uri="{FF2B5EF4-FFF2-40B4-BE49-F238E27FC236}">
                <a16:creationId xmlns:a16="http://schemas.microsoft.com/office/drawing/2014/main" id="{1DC22568-FA04-8368-3BF8-27C489BFCF60}"/>
              </a:ext>
            </a:extLst>
          </p:cNvPr>
          <p:cNvSpPr>
            <a:spLocks noChangeArrowheads="1"/>
          </p:cNvSpPr>
          <p:nvPr/>
        </p:nvSpPr>
        <p:spPr bwMode="auto">
          <a:xfrm>
            <a:off x="4835387" y="1060208"/>
            <a:ext cx="2769553"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OTN (ODU)</a:t>
            </a:r>
            <a:endParaRPr lang="en-US" sz="900" i="1" kern="0" dirty="0">
              <a:solidFill>
                <a:schemeClr val="bg1"/>
              </a:solidFill>
              <a:cs typeface="Arial" charset="0"/>
            </a:endParaRPr>
          </a:p>
        </p:txBody>
      </p:sp>
      <p:sp>
        <p:nvSpPr>
          <p:cNvPr id="503" name="Rectangle 29">
            <a:extLst>
              <a:ext uri="{FF2B5EF4-FFF2-40B4-BE49-F238E27FC236}">
                <a16:creationId xmlns:a16="http://schemas.microsoft.com/office/drawing/2014/main" id="{DFD0AAF3-4F3F-5D68-2624-F40E70D838D0}"/>
              </a:ext>
            </a:extLst>
          </p:cNvPr>
          <p:cNvSpPr>
            <a:spLocks noChangeArrowheads="1"/>
          </p:cNvSpPr>
          <p:nvPr/>
        </p:nvSpPr>
        <p:spPr bwMode="auto">
          <a:xfrm>
            <a:off x="9632964" y="1098478"/>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504" name="Straight Arrow Connector 503">
            <a:extLst>
              <a:ext uri="{FF2B5EF4-FFF2-40B4-BE49-F238E27FC236}">
                <a16:creationId xmlns:a16="http://schemas.microsoft.com/office/drawing/2014/main" id="{FA5296EB-FFFD-7DBC-4CDA-E673C837C8CA}"/>
              </a:ext>
            </a:extLst>
          </p:cNvPr>
          <p:cNvCxnSpPr>
            <a:cxnSpLocks/>
            <a:stCxn id="500" idx="1"/>
            <a:endCxn id="513" idx="3"/>
          </p:cNvCxnSpPr>
          <p:nvPr/>
        </p:nvCxnSpPr>
        <p:spPr>
          <a:xfrm flipH="1">
            <a:off x="1920118" y="1136309"/>
            <a:ext cx="1011870" cy="456595"/>
          </a:xfrm>
          <a:prstGeom prst="straightConnector1">
            <a:avLst/>
          </a:prstGeom>
          <a:solidFill>
            <a:srgbClr val="FFAF00">
              <a:lumMod val="20000"/>
              <a:lumOff val="80000"/>
            </a:srgbClr>
          </a:solidFill>
          <a:ln w="15875" cap="rnd" cmpd="sng" algn="ctr">
            <a:solidFill>
              <a:srgbClr val="4B4B4B">
                <a:lumMod val="60000"/>
                <a:lumOff val="40000"/>
              </a:srgbClr>
            </a:solidFill>
            <a:prstDash val="solid"/>
            <a:tailEnd type="none"/>
          </a:ln>
          <a:effectLst/>
        </p:spPr>
      </p:cxnSp>
      <p:cxnSp>
        <p:nvCxnSpPr>
          <p:cNvPr id="505" name="Straight Arrow Connector 504">
            <a:extLst>
              <a:ext uri="{FF2B5EF4-FFF2-40B4-BE49-F238E27FC236}">
                <a16:creationId xmlns:a16="http://schemas.microsoft.com/office/drawing/2014/main" id="{C4EA5FB8-FC7E-E370-6DF2-778EB78BDC29}"/>
              </a:ext>
            </a:extLst>
          </p:cNvPr>
          <p:cNvCxnSpPr>
            <a:cxnSpLocks/>
            <a:stCxn id="529" idx="1"/>
            <a:endCxn id="500" idx="3"/>
          </p:cNvCxnSpPr>
          <p:nvPr/>
        </p:nvCxnSpPr>
        <p:spPr>
          <a:xfrm flipH="1" flipV="1">
            <a:off x="9787520" y="1136309"/>
            <a:ext cx="988475" cy="455475"/>
          </a:xfrm>
          <a:prstGeom prst="straightConnector1">
            <a:avLst/>
          </a:prstGeom>
          <a:solidFill>
            <a:srgbClr val="FFAF00">
              <a:lumMod val="20000"/>
              <a:lumOff val="80000"/>
            </a:srgbClr>
          </a:solidFill>
          <a:ln w="15875" cap="rnd" cmpd="sng" algn="ctr">
            <a:solidFill>
              <a:srgbClr val="4B4B4B">
                <a:lumMod val="60000"/>
                <a:lumOff val="40000"/>
              </a:srgbClr>
            </a:solidFill>
            <a:prstDash val="solid"/>
            <a:tailEnd type="none"/>
          </a:ln>
          <a:effectLst/>
        </p:spPr>
      </p:cxnSp>
      <p:grpSp>
        <p:nvGrpSpPr>
          <p:cNvPr id="512" name="Group 511">
            <a:extLst>
              <a:ext uri="{FF2B5EF4-FFF2-40B4-BE49-F238E27FC236}">
                <a16:creationId xmlns:a16="http://schemas.microsoft.com/office/drawing/2014/main" id="{BD569482-E911-3F8F-C8F2-6A287CF2436D}"/>
              </a:ext>
            </a:extLst>
          </p:cNvPr>
          <p:cNvGrpSpPr/>
          <p:nvPr/>
        </p:nvGrpSpPr>
        <p:grpSpPr>
          <a:xfrm>
            <a:off x="1552386" y="1487096"/>
            <a:ext cx="367732" cy="211616"/>
            <a:chOff x="1539943" y="2795561"/>
            <a:chExt cx="367732" cy="211616"/>
          </a:xfrm>
        </p:grpSpPr>
        <p:sp>
          <p:nvSpPr>
            <p:cNvPr id="513" name="Rectangle 60">
              <a:extLst>
                <a:ext uri="{FF2B5EF4-FFF2-40B4-BE49-F238E27FC236}">
                  <a16:creationId xmlns:a16="http://schemas.microsoft.com/office/drawing/2014/main" id="{584A5AC1-6522-147B-3A95-944C642727C1}"/>
                </a:ext>
              </a:extLst>
            </p:cNvPr>
            <p:cNvSpPr>
              <a:spLocks noChangeArrowheads="1"/>
            </p:cNvSpPr>
            <p:nvPr/>
          </p:nvSpPr>
          <p:spPr bwMode="auto">
            <a:xfrm>
              <a:off x="1539943" y="2795561"/>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514" name="Group 719">
              <a:extLst>
                <a:ext uri="{FF2B5EF4-FFF2-40B4-BE49-F238E27FC236}">
                  <a16:creationId xmlns:a16="http://schemas.microsoft.com/office/drawing/2014/main" id="{585A08FB-A789-C44E-30C1-0F61747FDD7D}"/>
                </a:ext>
              </a:extLst>
            </p:cNvPr>
            <p:cNvGrpSpPr/>
            <p:nvPr/>
          </p:nvGrpSpPr>
          <p:grpSpPr>
            <a:xfrm>
              <a:off x="1609656" y="2797277"/>
              <a:ext cx="228353" cy="90129"/>
              <a:chOff x="8553742" y="2601251"/>
              <a:chExt cx="216024" cy="108852"/>
            </a:xfrm>
          </p:grpSpPr>
          <p:cxnSp>
            <p:nvCxnSpPr>
              <p:cNvPr id="516" name="Straight Connector 515">
                <a:extLst>
                  <a:ext uri="{FF2B5EF4-FFF2-40B4-BE49-F238E27FC236}">
                    <a16:creationId xmlns:a16="http://schemas.microsoft.com/office/drawing/2014/main" id="{18F7AF1A-5EFE-12F1-3DA9-91B16C1E5FE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17" name="Straight Connector 516">
                <a:extLst>
                  <a:ext uri="{FF2B5EF4-FFF2-40B4-BE49-F238E27FC236}">
                    <a16:creationId xmlns:a16="http://schemas.microsoft.com/office/drawing/2014/main" id="{FA17F5B5-E644-5696-61DF-25FD211196A9}"/>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18" name="Straight Connector 517">
                <a:extLst>
                  <a:ext uri="{FF2B5EF4-FFF2-40B4-BE49-F238E27FC236}">
                    <a16:creationId xmlns:a16="http://schemas.microsoft.com/office/drawing/2014/main" id="{AC7C4087-23F8-91ED-2B9F-11E07B6FFCB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19" name="Straight Connector 518">
                <a:extLst>
                  <a:ext uri="{FF2B5EF4-FFF2-40B4-BE49-F238E27FC236}">
                    <a16:creationId xmlns:a16="http://schemas.microsoft.com/office/drawing/2014/main" id="{4E3A06CD-BE8A-048E-B16B-07A83EE22A2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15" name="Trapezoid 514">
              <a:extLst>
                <a:ext uri="{FF2B5EF4-FFF2-40B4-BE49-F238E27FC236}">
                  <a16:creationId xmlns:a16="http://schemas.microsoft.com/office/drawing/2014/main" id="{3DA870A4-1A89-C915-D13E-DDD9DBA39F94}"/>
                </a:ext>
              </a:extLst>
            </p:cNvPr>
            <p:cNvSpPr/>
            <p:nvPr/>
          </p:nvSpPr>
          <p:spPr>
            <a:xfrm rot="10800000">
              <a:off x="1585304" y="2887427"/>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520" name="Rectangle 135">
            <a:extLst>
              <a:ext uri="{FF2B5EF4-FFF2-40B4-BE49-F238E27FC236}">
                <a16:creationId xmlns:a16="http://schemas.microsoft.com/office/drawing/2014/main" id="{9483786C-5F06-9361-C978-36A190DA19B8}"/>
              </a:ext>
            </a:extLst>
          </p:cNvPr>
          <p:cNvSpPr>
            <a:spLocks noChangeArrowheads="1"/>
          </p:cNvSpPr>
          <p:nvPr/>
        </p:nvSpPr>
        <p:spPr bwMode="auto">
          <a:xfrm>
            <a:off x="13173" y="1517891"/>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it-IT" sz="1067" kern="0" dirty="0">
                <a:solidFill>
                  <a:srgbClr val="000000"/>
                </a:solidFill>
                <a:cs typeface="Arial" charset="0"/>
              </a:rPr>
              <a:t>ODU</a:t>
            </a:r>
            <a:endParaRPr lang="en-GB" sz="1067" i="1" kern="0" dirty="0">
              <a:solidFill>
                <a:prstClr val="black"/>
              </a:solidFill>
              <a:cs typeface="Arial" charset="0"/>
            </a:endParaRPr>
          </a:p>
        </p:txBody>
      </p:sp>
      <p:grpSp>
        <p:nvGrpSpPr>
          <p:cNvPr id="528" name="Group 527">
            <a:extLst>
              <a:ext uri="{FF2B5EF4-FFF2-40B4-BE49-F238E27FC236}">
                <a16:creationId xmlns:a16="http://schemas.microsoft.com/office/drawing/2014/main" id="{4FFAC02E-E8AC-CFAD-409A-F1795B7C8B46}"/>
              </a:ext>
            </a:extLst>
          </p:cNvPr>
          <p:cNvGrpSpPr/>
          <p:nvPr/>
        </p:nvGrpSpPr>
        <p:grpSpPr>
          <a:xfrm>
            <a:off x="10775995" y="1485976"/>
            <a:ext cx="367732" cy="211616"/>
            <a:chOff x="1539943" y="2795561"/>
            <a:chExt cx="367732" cy="211616"/>
          </a:xfrm>
        </p:grpSpPr>
        <p:sp>
          <p:nvSpPr>
            <p:cNvPr id="529" name="Rectangle 60">
              <a:extLst>
                <a:ext uri="{FF2B5EF4-FFF2-40B4-BE49-F238E27FC236}">
                  <a16:creationId xmlns:a16="http://schemas.microsoft.com/office/drawing/2014/main" id="{2EF409D0-4549-84D0-476D-4D04000ABCD4}"/>
                </a:ext>
              </a:extLst>
            </p:cNvPr>
            <p:cNvSpPr>
              <a:spLocks noChangeArrowheads="1"/>
            </p:cNvSpPr>
            <p:nvPr/>
          </p:nvSpPr>
          <p:spPr bwMode="auto">
            <a:xfrm>
              <a:off x="1539943" y="2795561"/>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530" name="Group 719">
              <a:extLst>
                <a:ext uri="{FF2B5EF4-FFF2-40B4-BE49-F238E27FC236}">
                  <a16:creationId xmlns:a16="http://schemas.microsoft.com/office/drawing/2014/main" id="{6AAD6E5B-AFF1-CAE8-E79E-AFE05F0403A0}"/>
                </a:ext>
              </a:extLst>
            </p:cNvPr>
            <p:cNvGrpSpPr/>
            <p:nvPr/>
          </p:nvGrpSpPr>
          <p:grpSpPr>
            <a:xfrm>
              <a:off x="1609656" y="2797277"/>
              <a:ext cx="228353" cy="90129"/>
              <a:chOff x="8553742" y="2601251"/>
              <a:chExt cx="216024" cy="108852"/>
            </a:xfrm>
          </p:grpSpPr>
          <p:cxnSp>
            <p:nvCxnSpPr>
              <p:cNvPr id="532" name="Straight Connector 531">
                <a:extLst>
                  <a:ext uri="{FF2B5EF4-FFF2-40B4-BE49-F238E27FC236}">
                    <a16:creationId xmlns:a16="http://schemas.microsoft.com/office/drawing/2014/main" id="{9106FD67-5249-C8E1-F0A8-93CBB243FAB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33" name="Straight Connector 532">
                <a:extLst>
                  <a:ext uri="{FF2B5EF4-FFF2-40B4-BE49-F238E27FC236}">
                    <a16:creationId xmlns:a16="http://schemas.microsoft.com/office/drawing/2014/main" id="{E365FA3A-E457-F4B7-47B4-BA82788A8DC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34" name="Straight Connector 533">
                <a:extLst>
                  <a:ext uri="{FF2B5EF4-FFF2-40B4-BE49-F238E27FC236}">
                    <a16:creationId xmlns:a16="http://schemas.microsoft.com/office/drawing/2014/main" id="{C5864148-A484-9BC8-F36D-1602F5A394B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35" name="Straight Connector 534">
                <a:extLst>
                  <a:ext uri="{FF2B5EF4-FFF2-40B4-BE49-F238E27FC236}">
                    <a16:creationId xmlns:a16="http://schemas.microsoft.com/office/drawing/2014/main" id="{96C3200D-8521-E2B3-6CA7-A3FCCB960C1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31" name="Trapezoid 530">
              <a:extLst>
                <a:ext uri="{FF2B5EF4-FFF2-40B4-BE49-F238E27FC236}">
                  <a16:creationId xmlns:a16="http://schemas.microsoft.com/office/drawing/2014/main" id="{442C9ED7-D0F1-F9F0-A6FD-24B9E0F70081}"/>
                </a:ext>
              </a:extLst>
            </p:cNvPr>
            <p:cNvSpPr/>
            <p:nvPr/>
          </p:nvSpPr>
          <p:spPr>
            <a:xfrm rot="10800000">
              <a:off x="1585304" y="2887427"/>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567" name="Rectangle 25">
            <a:extLst>
              <a:ext uri="{FF2B5EF4-FFF2-40B4-BE49-F238E27FC236}">
                <a16:creationId xmlns:a16="http://schemas.microsoft.com/office/drawing/2014/main" id="{D2061219-6E5B-5352-83D3-F5DE6159574F}"/>
              </a:ext>
            </a:extLst>
          </p:cNvPr>
          <p:cNvSpPr>
            <a:spLocks noChangeArrowheads="1"/>
          </p:cNvSpPr>
          <p:nvPr/>
        </p:nvSpPr>
        <p:spPr bwMode="auto">
          <a:xfrm>
            <a:off x="2931988" y="1974970"/>
            <a:ext cx="6855532"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572" name="Rectangle 29">
            <a:extLst>
              <a:ext uri="{FF2B5EF4-FFF2-40B4-BE49-F238E27FC236}">
                <a16:creationId xmlns:a16="http://schemas.microsoft.com/office/drawing/2014/main" id="{598D76B7-3723-E0A8-0E18-E42B6D13675A}"/>
              </a:ext>
            </a:extLst>
          </p:cNvPr>
          <p:cNvSpPr>
            <a:spLocks noChangeArrowheads="1"/>
          </p:cNvSpPr>
          <p:nvPr/>
        </p:nvSpPr>
        <p:spPr bwMode="auto">
          <a:xfrm>
            <a:off x="2984010" y="199484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573" name="Rectangle 135">
            <a:extLst>
              <a:ext uri="{FF2B5EF4-FFF2-40B4-BE49-F238E27FC236}">
                <a16:creationId xmlns:a16="http://schemas.microsoft.com/office/drawing/2014/main" id="{45EB5088-B8BA-A5B2-CD80-287320A38722}"/>
              </a:ext>
            </a:extLst>
          </p:cNvPr>
          <p:cNvSpPr>
            <a:spLocks noChangeArrowheads="1"/>
          </p:cNvSpPr>
          <p:nvPr/>
        </p:nvSpPr>
        <p:spPr bwMode="auto">
          <a:xfrm>
            <a:off x="4835387" y="1956577"/>
            <a:ext cx="2769553"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OTN (OTU)</a:t>
            </a:r>
            <a:endParaRPr lang="en-US" sz="900" i="1" kern="0" dirty="0">
              <a:solidFill>
                <a:schemeClr val="bg1"/>
              </a:solidFill>
              <a:cs typeface="Arial" charset="0"/>
            </a:endParaRPr>
          </a:p>
        </p:txBody>
      </p:sp>
      <p:sp>
        <p:nvSpPr>
          <p:cNvPr id="574" name="Rectangle 29">
            <a:extLst>
              <a:ext uri="{FF2B5EF4-FFF2-40B4-BE49-F238E27FC236}">
                <a16:creationId xmlns:a16="http://schemas.microsoft.com/office/drawing/2014/main" id="{CFF7D17B-D8F2-BC3A-1659-AFC3C6882B49}"/>
              </a:ext>
            </a:extLst>
          </p:cNvPr>
          <p:cNvSpPr>
            <a:spLocks noChangeArrowheads="1"/>
          </p:cNvSpPr>
          <p:nvPr/>
        </p:nvSpPr>
        <p:spPr bwMode="auto">
          <a:xfrm>
            <a:off x="9632964" y="199484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575" name="Straight Arrow Connector 574">
            <a:extLst>
              <a:ext uri="{FF2B5EF4-FFF2-40B4-BE49-F238E27FC236}">
                <a16:creationId xmlns:a16="http://schemas.microsoft.com/office/drawing/2014/main" id="{8A52135E-4553-3494-0EBB-52E288F3BE69}"/>
              </a:ext>
            </a:extLst>
          </p:cNvPr>
          <p:cNvCxnSpPr>
            <a:cxnSpLocks/>
            <a:stCxn id="567" idx="1"/>
          </p:cNvCxnSpPr>
          <p:nvPr/>
        </p:nvCxnSpPr>
        <p:spPr>
          <a:xfrm flipH="1">
            <a:off x="1920118" y="2032678"/>
            <a:ext cx="1011870" cy="456595"/>
          </a:xfrm>
          <a:prstGeom prst="straightConnector1">
            <a:avLst/>
          </a:prstGeom>
          <a:solidFill>
            <a:srgbClr val="FFAF00">
              <a:lumMod val="20000"/>
              <a:lumOff val="80000"/>
            </a:srgbClr>
          </a:solidFill>
          <a:ln w="15875" cap="rnd" cmpd="sng" algn="ctr">
            <a:solidFill>
              <a:srgbClr val="4B4B4B">
                <a:lumMod val="60000"/>
                <a:lumOff val="40000"/>
              </a:srgbClr>
            </a:solidFill>
            <a:prstDash val="solid"/>
            <a:tailEnd type="none"/>
          </a:ln>
          <a:effectLst/>
        </p:spPr>
      </p:cxnSp>
      <p:cxnSp>
        <p:nvCxnSpPr>
          <p:cNvPr id="352" name="Straight Arrow Connector 351">
            <a:extLst>
              <a:ext uri="{FF2B5EF4-FFF2-40B4-BE49-F238E27FC236}">
                <a16:creationId xmlns:a16="http://schemas.microsoft.com/office/drawing/2014/main" id="{4FA428B6-BB94-158E-3B9C-020966900161}"/>
              </a:ext>
            </a:extLst>
          </p:cNvPr>
          <p:cNvCxnSpPr>
            <a:cxnSpLocks/>
            <a:stCxn id="388" idx="1"/>
            <a:endCxn id="567" idx="3"/>
          </p:cNvCxnSpPr>
          <p:nvPr/>
        </p:nvCxnSpPr>
        <p:spPr>
          <a:xfrm flipH="1" flipV="1">
            <a:off x="9787520" y="2032678"/>
            <a:ext cx="988511" cy="482083"/>
          </a:xfrm>
          <a:prstGeom prst="straightConnector1">
            <a:avLst/>
          </a:prstGeom>
          <a:solidFill>
            <a:srgbClr val="FFAF00">
              <a:lumMod val="20000"/>
              <a:lumOff val="80000"/>
            </a:srgbClr>
          </a:solidFill>
          <a:ln w="15875" cap="rnd" cmpd="sng" algn="ctr">
            <a:solidFill>
              <a:srgbClr val="4B4B4B">
                <a:lumMod val="60000"/>
                <a:lumOff val="40000"/>
              </a:srgbClr>
            </a:solidFill>
            <a:prstDash val="solid"/>
            <a:tailEnd type="none"/>
          </a:ln>
          <a:effectLst/>
        </p:spPr>
      </p:cxnSp>
      <p:cxnSp>
        <p:nvCxnSpPr>
          <p:cNvPr id="355" name="Straight Arrow Connector 354">
            <a:extLst>
              <a:ext uri="{FF2B5EF4-FFF2-40B4-BE49-F238E27FC236}">
                <a16:creationId xmlns:a16="http://schemas.microsoft.com/office/drawing/2014/main" id="{EA78ECFE-2561-2C59-D4C2-530230BE9AFA}"/>
              </a:ext>
            </a:extLst>
          </p:cNvPr>
          <p:cNvCxnSpPr>
            <a:cxnSpLocks/>
            <a:stCxn id="358" idx="2"/>
            <a:endCxn id="34" idx="0"/>
          </p:cNvCxnSpPr>
          <p:nvPr/>
        </p:nvCxnSpPr>
        <p:spPr>
          <a:xfrm>
            <a:off x="5810174" y="5024752"/>
            <a:ext cx="18458" cy="1167149"/>
          </a:xfrm>
          <a:prstGeom prst="straightConnector1">
            <a:avLst/>
          </a:prstGeom>
          <a:noFill/>
          <a:ln w="15875" cap="rnd" cmpd="sng" algn="ctr">
            <a:solidFill>
              <a:srgbClr val="4B4B4B">
                <a:lumMod val="60000"/>
                <a:lumOff val="40000"/>
              </a:srgbClr>
            </a:solidFill>
            <a:prstDash val="solid"/>
            <a:tailEnd type="none"/>
          </a:ln>
          <a:effectLst/>
        </p:spPr>
      </p:cxnSp>
      <p:cxnSp>
        <p:nvCxnSpPr>
          <p:cNvPr id="356" name="Straight Arrow Connector 355">
            <a:extLst>
              <a:ext uri="{FF2B5EF4-FFF2-40B4-BE49-F238E27FC236}">
                <a16:creationId xmlns:a16="http://schemas.microsoft.com/office/drawing/2014/main" id="{EB89812F-AE24-3475-B605-5B4C0A95D365}"/>
              </a:ext>
            </a:extLst>
          </p:cNvPr>
          <p:cNvCxnSpPr>
            <a:cxnSpLocks/>
            <a:stCxn id="576" idx="2"/>
            <a:endCxn id="60" idx="0"/>
          </p:cNvCxnSpPr>
          <p:nvPr/>
        </p:nvCxnSpPr>
        <p:spPr>
          <a:xfrm>
            <a:off x="6568096" y="5024752"/>
            <a:ext cx="1602" cy="1167149"/>
          </a:xfrm>
          <a:prstGeom prst="straightConnector1">
            <a:avLst/>
          </a:prstGeom>
          <a:noFill/>
          <a:ln w="15875" cap="rnd" cmpd="sng" algn="ctr">
            <a:solidFill>
              <a:srgbClr val="4B4B4B">
                <a:lumMod val="60000"/>
                <a:lumOff val="40000"/>
              </a:srgbClr>
            </a:solidFill>
            <a:prstDash val="solid"/>
            <a:tailEnd type="none"/>
          </a:ln>
          <a:effectLst/>
        </p:spPr>
      </p:cxnSp>
      <p:grpSp>
        <p:nvGrpSpPr>
          <p:cNvPr id="357" name="Group 356">
            <a:extLst>
              <a:ext uri="{FF2B5EF4-FFF2-40B4-BE49-F238E27FC236}">
                <a16:creationId xmlns:a16="http://schemas.microsoft.com/office/drawing/2014/main" id="{AE797743-DF7E-734D-7C9D-3C0AD7F5F5B3}"/>
              </a:ext>
            </a:extLst>
          </p:cNvPr>
          <p:cNvGrpSpPr/>
          <p:nvPr/>
        </p:nvGrpSpPr>
        <p:grpSpPr>
          <a:xfrm>
            <a:off x="5628896" y="4796765"/>
            <a:ext cx="362555" cy="227987"/>
            <a:chOff x="3417117" y="2447654"/>
            <a:chExt cx="362556" cy="227987"/>
          </a:xfrm>
        </p:grpSpPr>
        <p:sp>
          <p:nvSpPr>
            <p:cNvPr id="358" name="Rectangle 357">
              <a:extLst>
                <a:ext uri="{FF2B5EF4-FFF2-40B4-BE49-F238E27FC236}">
                  <a16:creationId xmlns:a16="http://schemas.microsoft.com/office/drawing/2014/main" id="{CF8F1BCF-8440-ED4D-5B0B-BDF9225EC0D6}"/>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altLang="en-US" sz="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31" name="Oval 430">
              <a:extLst>
                <a:ext uri="{FF2B5EF4-FFF2-40B4-BE49-F238E27FC236}">
                  <a16:creationId xmlns:a16="http://schemas.microsoft.com/office/drawing/2014/main" id="{712BCBE2-0DBF-3E1F-862E-D3814900CD0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32" name="Trapezoid 431">
              <a:extLst>
                <a:ext uri="{FF2B5EF4-FFF2-40B4-BE49-F238E27FC236}">
                  <a16:creationId xmlns:a16="http://schemas.microsoft.com/office/drawing/2014/main" id="{84B8B5A7-7997-B904-CAFD-2F68010551E4}"/>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436" name="Group 435">
            <a:extLst>
              <a:ext uri="{FF2B5EF4-FFF2-40B4-BE49-F238E27FC236}">
                <a16:creationId xmlns:a16="http://schemas.microsoft.com/office/drawing/2014/main" id="{E650916D-AE89-DB5E-A48B-C483D5796057}"/>
              </a:ext>
            </a:extLst>
          </p:cNvPr>
          <p:cNvGrpSpPr/>
          <p:nvPr/>
        </p:nvGrpSpPr>
        <p:grpSpPr>
          <a:xfrm>
            <a:off x="6386818" y="4796765"/>
            <a:ext cx="362555" cy="227987"/>
            <a:chOff x="3417117" y="2447654"/>
            <a:chExt cx="362556" cy="227987"/>
          </a:xfrm>
        </p:grpSpPr>
        <p:sp>
          <p:nvSpPr>
            <p:cNvPr id="576" name="Rectangle 575">
              <a:extLst>
                <a:ext uri="{FF2B5EF4-FFF2-40B4-BE49-F238E27FC236}">
                  <a16:creationId xmlns:a16="http://schemas.microsoft.com/office/drawing/2014/main" id="{D9385A70-CE3F-CCF7-B2D5-94D645308759}"/>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altLang="en-US" sz="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7" name="Oval 576">
              <a:extLst>
                <a:ext uri="{FF2B5EF4-FFF2-40B4-BE49-F238E27FC236}">
                  <a16:creationId xmlns:a16="http://schemas.microsoft.com/office/drawing/2014/main" id="{0896ED7D-11E1-6E7D-708C-11CC36040EE8}"/>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578" name="Trapezoid 577">
              <a:extLst>
                <a:ext uri="{FF2B5EF4-FFF2-40B4-BE49-F238E27FC236}">
                  <a16:creationId xmlns:a16="http://schemas.microsoft.com/office/drawing/2014/main" id="{AE9D8CF4-F7CB-283A-F775-110C819C2521}"/>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579" name="Rectangle 25">
            <a:extLst>
              <a:ext uri="{FF2B5EF4-FFF2-40B4-BE49-F238E27FC236}">
                <a16:creationId xmlns:a16="http://schemas.microsoft.com/office/drawing/2014/main" id="{B27402FF-CD53-ADEA-B054-FDE52019650B}"/>
              </a:ext>
            </a:extLst>
          </p:cNvPr>
          <p:cNvSpPr>
            <a:spLocks noChangeArrowheads="1"/>
          </p:cNvSpPr>
          <p:nvPr/>
        </p:nvSpPr>
        <p:spPr bwMode="auto">
          <a:xfrm>
            <a:off x="6039951" y="4851499"/>
            <a:ext cx="293405" cy="120692"/>
          </a:xfrm>
          <a:prstGeom prst="rect">
            <a:avLst/>
          </a:prstGeom>
          <a:solidFill>
            <a:srgbClr val="FFFF00"/>
          </a:solidFill>
          <a:ln w="6350" algn="ctr">
            <a:solidFill>
              <a:srgbClr val="000000"/>
            </a:solidFill>
            <a:miter lim="800000"/>
            <a:headEnd/>
            <a:tailEnd/>
          </a:ln>
        </p:spPr>
        <p:txBody>
          <a:bodyPr lIns="121804" tIns="60900" rIns="121804" bIns="60900" anchor="ctr"/>
          <a:lstStyle/>
          <a:p>
            <a:pPr marL="0" marR="0" lvl="0" indent="0" algn="ctr" defTabSz="609570" eaLnBrk="1" fontAlgn="auto" latinLnBrk="0" hangingPunct="1">
              <a:lnSpc>
                <a:spcPct val="100000"/>
              </a:lnSpc>
              <a:spcBef>
                <a:spcPct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endParaRPr>
          </a:p>
        </p:txBody>
      </p:sp>
      <p:cxnSp>
        <p:nvCxnSpPr>
          <p:cNvPr id="580" name="Straight Arrow Connector 579">
            <a:extLst>
              <a:ext uri="{FF2B5EF4-FFF2-40B4-BE49-F238E27FC236}">
                <a16:creationId xmlns:a16="http://schemas.microsoft.com/office/drawing/2014/main" id="{EE43B126-FAE3-DD84-CBDB-78F498C11A1C}"/>
              </a:ext>
            </a:extLst>
          </p:cNvPr>
          <p:cNvCxnSpPr>
            <a:cxnSpLocks/>
            <a:stCxn id="576" idx="1"/>
            <a:endCxn id="583" idx="6"/>
          </p:cNvCxnSpPr>
          <p:nvPr/>
        </p:nvCxnSpPr>
        <p:spPr>
          <a:xfrm flipH="1">
            <a:off x="6309252" y="4910759"/>
            <a:ext cx="77567" cy="2600"/>
          </a:xfrm>
          <a:prstGeom prst="straightConnector1">
            <a:avLst/>
          </a:prstGeom>
          <a:noFill/>
          <a:ln w="15875" cap="rnd" cmpd="sng" algn="ctr">
            <a:solidFill>
              <a:srgbClr val="4B4B4B">
                <a:lumMod val="60000"/>
                <a:lumOff val="40000"/>
              </a:srgbClr>
            </a:solidFill>
            <a:prstDash val="solid"/>
            <a:tailEnd type="none"/>
          </a:ln>
          <a:effectLst/>
        </p:spPr>
      </p:cxnSp>
      <p:sp>
        <p:nvSpPr>
          <p:cNvPr id="581" name="Rectangle 29">
            <a:extLst>
              <a:ext uri="{FF2B5EF4-FFF2-40B4-BE49-F238E27FC236}">
                <a16:creationId xmlns:a16="http://schemas.microsoft.com/office/drawing/2014/main" id="{8CAFE812-ADEB-BD81-8CBA-3F9BC87530F5}"/>
              </a:ext>
            </a:extLst>
          </p:cNvPr>
          <p:cNvSpPr>
            <a:spLocks noChangeArrowheads="1"/>
          </p:cNvSpPr>
          <p:nvPr/>
        </p:nvSpPr>
        <p:spPr bwMode="auto">
          <a:xfrm>
            <a:off x="6056239" y="4872379"/>
            <a:ext cx="85405" cy="77988"/>
          </a:xfrm>
          <a:prstGeom prst="ellipse">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582" name="Straight Arrow Connector 581">
            <a:extLst>
              <a:ext uri="{FF2B5EF4-FFF2-40B4-BE49-F238E27FC236}">
                <a16:creationId xmlns:a16="http://schemas.microsoft.com/office/drawing/2014/main" id="{736FA611-2D31-4051-BAC6-44A27408B831}"/>
              </a:ext>
            </a:extLst>
          </p:cNvPr>
          <p:cNvCxnSpPr>
            <a:cxnSpLocks/>
            <a:stCxn id="581" idx="2"/>
            <a:endCxn id="358" idx="3"/>
          </p:cNvCxnSpPr>
          <p:nvPr/>
        </p:nvCxnSpPr>
        <p:spPr>
          <a:xfrm flipH="1" flipV="1">
            <a:off x="5991452" y="4910759"/>
            <a:ext cx="64788" cy="615"/>
          </a:xfrm>
          <a:prstGeom prst="straightConnector1">
            <a:avLst/>
          </a:prstGeom>
          <a:noFill/>
          <a:ln w="15875" cap="rnd" cmpd="sng" algn="ctr">
            <a:solidFill>
              <a:srgbClr val="4B4B4B">
                <a:lumMod val="60000"/>
                <a:lumOff val="40000"/>
              </a:srgbClr>
            </a:solidFill>
            <a:prstDash val="solid"/>
            <a:tailEnd type="none"/>
          </a:ln>
          <a:effectLst/>
        </p:spPr>
      </p:cxnSp>
      <p:sp>
        <p:nvSpPr>
          <p:cNvPr id="583" name="Rectangle 29">
            <a:extLst>
              <a:ext uri="{FF2B5EF4-FFF2-40B4-BE49-F238E27FC236}">
                <a16:creationId xmlns:a16="http://schemas.microsoft.com/office/drawing/2014/main" id="{57B6D024-F9A2-562E-4487-6223AD9E263D}"/>
              </a:ext>
            </a:extLst>
          </p:cNvPr>
          <p:cNvSpPr>
            <a:spLocks noChangeArrowheads="1"/>
          </p:cNvSpPr>
          <p:nvPr/>
        </p:nvSpPr>
        <p:spPr bwMode="auto">
          <a:xfrm>
            <a:off x="6223846" y="4874366"/>
            <a:ext cx="85405" cy="77988"/>
          </a:xfrm>
          <a:prstGeom prst="ellipse">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grpSp>
        <p:nvGrpSpPr>
          <p:cNvPr id="584" name="Group 254">
            <a:extLst>
              <a:ext uri="{FF2B5EF4-FFF2-40B4-BE49-F238E27FC236}">
                <a16:creationId xmlns:a16="http://schemas.microsoft.com/office/drawing/2014/main" id="{280CA84B-80D2-6A31-981F-9A53026C4F80}"/>
              </a:ext>
            </a:extLst>
          </p:cNvPr>
          <p:cNvGrpSpPr>
            <a:grpSpLocks noChangeAspect="1"/>
          </p:cNvGrpSpPr>
          <p:nvPr/>
        </p:nvGrpSpPr>
        <p:grpSpPr>
          <a:xfrm>
            <a:off x="6378508" y="5248555"/>
            <a:ext cx="367732" cy="211616"/>
            <a:chOff x="8421867" y="1904979"/>
            <a:chExt cx="347879" cy="255573"/>
          </a:xfrm>
        </p:grpSpPr>
        <p:sp>
          <p:nvSpPr>
            <p:cNvPr id="585" name="Rectangle 60">
              <a:extLst>
                <a:ext uri="{FF2B5EF4-FFF2-40B4-BE49-F238E27FC236}">
                  <a16:creationId xmlns:a16="http://schemas.microsoft.com/office/drawing/2014/main" id="{5BEE1356-9A71-BA50-328A-5454AFDF093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586" name="Group 719">
              <a:extLst>
                <a:ext uri="{FF2B5EF4-FFF2-40B4-BE49-F238E27FC236}">
                  <a16:creationId xmlns:a16="http://schemas.microsoft.com/office/drawing/2014/main" id="{CC5CB200-93A7-407E-DFEC-40F475C45CC4}"/>
                </a:ext>
              </a:extLst>
            </p:cNvPr>
            <p:cNvGrpSpPr/>
            <p:nvPr/>
          </p:nvGrpSpPr>
          <p:grpSpPr>
            <a:xfrm>
              <a:off x="8487816" y="1907051"/>
              <a:ext cx="216025" cy="108851"/>
              <a:chOff x="8553742" y="2601251"/>
              <a:chExt cx="216024" cy="108852"/>
            </a:xfrm>
          </p:grpSpPr>
          <p:cxnSp>
            <p:nvCxnSpPr>
              <p:cNvPr id="588" name="Straight Connector 587">
                <a:extLst>
                  <a:ext uri="{FF2B5EF4-FFF2-40B4-BE49-F238E27FC236}">
                    <a16:creationId xmlns:a16="http://schemas.microsoft.com/office/drawing/2014/main" id="{AA5B3807-83E7-7A5B-AF14-E2B12D05F99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89" name="Straight Connector 588">
                <a:extLst>
                  <a:ext uri="{FF2B5EF4-FFF2-40B4-BE49-F238E27FC236}">
                    <a16:creationId xmlns:a16="http://schemas.microsoft.com/office/drawing/2014/main" id="{DB33BD54-A9B3-E338-B7EE-77018053DB3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90" name="Straight Connector 589">
                <a:extLst>
                  <a:ext uri="{FF2B5EF4-FFF2-40B4-BE49-F238E27FC236}">
                    <a16:creationId xmlns:a16="http://schemas.microsoft.com/office/drawing/2014/main" id="{C97543EF-E69A-D3E6-97E5-179D016D5DB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91" name="Straight Connector 590">
                <a:extLst>
                  <a:ext uri="{FF2B5EF4-FFF2-40B4-BE49-F238E27FC236}">
                    <a16:creationId xmlns:a16="http://schemas.microsoft.com/office/drawing/2014/main" id="{662F03AB-6DDA-6E11-21A1-699BB95E673D}"/>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87" name="Trapezoid 586">
              <a:extLst>
                <a:ext uri="{FF2B5EF4-FFF2-40B4-BE49-F238E27FC236}">
                  <a16:creationId xmlns:a16="http://schemas.microsoft.com/office/drawing/2014/main" id="{AC35C5D4-DF4A-BE80-58C0-CDB0A470B1C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grpSp>
        <p:nvGrpSpPr>
          <p:cNvPr id="592" name="Group 254">
            <a:extLst>
              <a:ext uri="{FF2B5EF4-FFF2-40B4-BE49-F238E27FC236}">
                <a16:creationId xmlns:a16="http://schemas.microsoft.com/office/drawing/2014/main" id="{3C98D3B3-8497-F9B4-0376-7F1340F4B400}"/>
              </a:ext>
            </a:extLst>
          </p:cNvPr>
          <p:cNvGrpSpPr>
            <a:grpSpLocks noChangeAspect="1"/>
          </p:cNvGrpSpPr>
          <p:nvPr/>
        </p:nvGrpSpPr>
        <p:grpSpPr>
          <a:xfrm>
            <a:off x="5637442" y="5248555"/>
            <a:ext cx="367732" cy="211616"/>
            <a:chOff x="8421867" y="1904979"/>
            <a:chExt cx="347879" cy="255573"/>
          </a:xfrm>
        </p:grpSpPr>
        <p:sp>
          <p:nvSpPr>
            <p:cNvPr id="593" name="Rectangle 60">
              <a:extLst>
                <a:ext uri="{FF2B5EF4-FFF2-40B4-BE49-F238E27FC236}">
                  <a16:creationId xmlns:a16="http://schemas.microsoft.com/office/drawing/2014/main" id="{67FA1A1B-DD6D-94C1-F88F-11803496556F}"/>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594" name="Group 719">
              <a:extLst>
                <a:ext uri="{FF2B5EF4-FFF2-40B4-BE49-F238E27FC236}">
                  <a16:creationId xmlns:a16="http://schemas.microsoft.com/office/drawing/2014/main" id="{A1F51875-EB51-68EF-E39D-FFD319EA1681}"/>
                </a:ext>
              </a:extLst>
            </p:cNvPr>
            <p:cNvGrpSpPr/>
            <p:nvPr/>
          </p:nvGrpSpPr>
          <p:grpSpPr>
            <a:xfrm>
              <a:off x="8487816" y="1907051"/>
              <a:ext cx="216025" cy="108851"/>
              <a:chOff x="8553742" y="2601251"/>
              <a:chExt cx="216024" cy="108852"/>
            </a:xfrm>
          </p:grpSpPr>
          <p:cxnSp>
            <p:nvCxnSpPr>
              <p:cNvPr id="596" name="Straight Connector 595">
                <a:extLst>
                  <a:ext uri="{FF2B5EF4-FFF2-40B4-BE49-F238E27FC236}">
                    <a16:creationId xmlns:a16="http://schemas.microsoft.com/office/drawing/2014/main" id="{8975B9EE-5BF2-D1D6-505C-3176230ED90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597" name="Straight Connector 596">
                <a:extLst>
                  <a:ext uri="{FF2B5EF4-FFF2-40B4-BE49-F238E27FC236}">
                    <a16:creationId xmlns:a16="http://schemas.microsoft.com/office/drawing/2014/main" id="{016F6ACF-B84E-75DD-9913-81C13BDF47D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598" name="Straight Connector 597">
                <a:extLst>
                  <a:ext uri="{FF2B5EF4-FFF2-40B4-BE49-F238E27FC236}">
                    <a16:creationId xmlns:a16="http://schemas.microsoft.com/office/drawing/2014/main" id="{395F479C-EA51-31A5-A493-A33B1ADF9D7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599" name="Straight Connector 598">
                <a:extLst>
                  <a:ext uri="{FF2B5EF4-FFF2-40B4-BE49-F238E27FC236}">
                    <a16:creationId xmlns:a16="http://schemas.microsoft.com/office/drawing/2014/main" id="{BECF59C9-DBAA-7CB6-00E8-5DB84080606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595" name="Trapezoid 594">
              <a:extLst>
                <a:ext uri="{FF2B5EF4-FFF2-40B4-BE49-F238E27FC236}">
                  <a16:creationId xmlns:a16="http://schemas.microsoft.com/office/drawing/2014/main" id="{B69773E8-9BD7-7E43-07EC-196921EAC63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626" name="Rectangle 25">
            <a:extLst>
              <a:ext uri="{FF2B5EF4-FFF2-40B4-BE49-F238E27FC236}">
                <a16:creationId xmlns:a16="http://schemas.microsoft.com/office/drawing/2014/main" id="{229B6298-63C5-366A-B1A8-B6F1EAFFB9AF}"/>
              </a:ext>
            </a:extLst>
          </p:cNvPr>
          <p:cNvSpPr>
            <a:spLocks noChangeArrowheads="1"/>
          </p:cNvSpPr>
          <p:nvPr/>
        </p:nvSpPr>
        <p:spPr bwMode="auto">
          <a:xfrm>
            <a:off x="2068757" y="6258110"/>
            <a:ext cx="919059"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27" name="Rectangle 29">
            <a:extLst>
              <a:ext uri="{FF2B5EF4-FFF2-40B4-BE49-F238E27FC236}">
                <a16:creationId xmlns:a16="http://schemas.microsoft.com/office/drawing/2014/main" id="{7946929B-1C82-E742-F8E8-918F6D415C93}"/>
              </a:ext>
            </a:extLst>
          </p:cNvPr>
          <p:cNvSpPr>
            <a:spLocks noChangeArrowheads="1"/>
          </p:cNvSpPr>
          <p:nvPr/>
        </p:nvSpPr>
        <p:spPr bwMode="auto">
          <a:xfrm>
            <a:off x="2120779"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28" name="Rectangle 135">
            <a:extLst>
              <a:ext uri="{FF2B5EF4-FFF2-40B4-BE49-F238E27FC236}">
                <a16:creationId xmlns:a16="http://schemas.microsoft.com/office/drawing/2014/main" id="{71BF44B2-7965-B3FA-E1B4-996BD538453A}"/>
              </a:ext>
            </a:extLst>
          </p:cNvPr>
          <p:cNvSpPr>
            <a:spLocks noChangeArrowheads="1"/>
          </p:cNvSpPr>
          <p:nvPr/>
        </p:nvSpPr>
        <p:spPr bwMode="auto">
          <a:xfrm>
            <a:off x="2281374" y="6239717"/>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OTS</a:t>
            </a:r>
            <a:endParaRPr lang="en-US" sz="900" i="1" kern="0" dirty="0">
              <a:solidFill>
                <a:schemeClr val="bg1"/>
              </a:solidFill>
              <a:cs typeface="Arial" charset="0"/>
            </a:endParaRPr>
          </a:p>
        </p:txBody>
      </p:sp>
      <p:sp>
        <p:nvSpPr>
          <p:cNvPr id="629" name="Rectangle 29">
            <a:extLst>
              <a:ext uri="{FF2B5EF4-FFF2-40B4-BE49-F238E27FC236}">
                <a16:creationId xmlns:a16="http://schemas.microsoft.com/office/drawing/2014/main" id="{91C95A11-3155-9C7F-980E-2C975BF4033A}"/>
              </a:ext>
            </a:extLst>
          </p:cNvPr>
          <p:cNvSpPr>
            <a:spLocks noChangeArrowheads="1"/>
          </p:cNvSpPr>
          <p:nvPr/>
        </p:nvSpPr>
        <p:spPr bwMode="auto">
          <a:xfrm>
            <a:off x="2830036"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31" name="Straight Connector 630">
            <a:extLst>
              <a:ext uri="{FF2B5EF4-FFF2-40B4-BE49-F238E27FC236}">
                <a16:creationId xmlns:a16="http://schemas.microsoft.com/office/drawing/2014/main" id="{D7C6AE55-B332-E953-972B-283769A0E800}"/>
              </a:ext>
            </a:extLst>
          </p:cNvPr>
          <p:cNvCxnSpPr>
            <a:stCxn id="177" idx="3"/>
            <a:endCxn id="626" idx="1"/>
          </p:cNvCxnSpPr>
          <p:nvPr/>
        </p:nvCxnSpPr>
        <p:spPr>
          <a:xfrm>
            <a:off x="1912578" y="6303915"/>
            <a:ext cx="156179" cy="11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764F1B41-FCD7-BCAE-1DC0-C38BB29E9AF6}"/>
              </a:ext>
            </a:extLst>
          </p:cNvPr>
          <p:cNvCxnSpPr>
            <a:cxnSpLocks/>
            <a:stCxn id="7" idx="1"/>
            <a:endCxn id="626" idx="3"/>
          </p:cNvCxnSpPr>
          <p:nvPr/>
        </p:nvCxnSpPr>
        <p:spPr>
          <a:xfrm flipH="1">
            <a:off x="2987816" y="6302431"/>
            <a:ext cx="199540" cy="13387"/>
          </a:xfrm>
          <a:prstGeom prst="line">
            <a:avLst/>
          </a:prstGeom>
        </p:spPr>
        <p:style>
          <a:lnRef idx="1">
            <a:schemeClr val="accent1"/>
          </a:lnRef>
          <a:fillRef idx="0">
            <a:schemeClr val="accent1"/>
          </a:fillRef>
          <a:effectRef idx="0">
            <a:schemeClr val="accent1"/>
          </a:effectRef>
          <a:fontRef idx="minor">
            <a:schemeClr val="tx1"/>
          </a:fontRef>
        </p:style>
      </p:cxnSp>
      <p:sp>
        <p:nvSpPr>
          <p:cNvPr id="639" name="Rectangle 25">
            <a:extLst>
              <a:ext uri="{FF2B5EF4-FFF2-40B4-BE49-F238E27FC236}">
                <a16:creationId xmlns:a16="http://schemas.microsoft.com/office/drawing/2014/main" id="{AE474CD9-9460-69F6-0B0E-E440A6F96EDA}"/>
              </a:ext>
            </a:extLst>
          </p:cNvPr>
          <p:cNvSpPr>
            <a:spLocks noChangeArrowheads="1"/>
          </p:cNvSpPr>
          <p:nvPr/>
        </p:nvSpPr>
        <p:spPr bwMode="auto">
          <a:xfrm>
            <a:off x="2068757" y="3408105"/>
            <a:ext cx="919059" cy="90007"/>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40" name="Rectangle 29">
            <a:extLst>
              <a:ext uri="{FF2B5EF4-FFF2-40B4-BE49-F238E27FC236}">
                <a16:creationId xmlns:a16="http://schemas.microsoft.com/office/drawing/2014/main" id="{32458727-F2AF-FA31-A876-C37CC591B145}"/>
              </a:ext>
            </a:extLst>
          </p:cNvPr>
          <p:cNvSpPr>
            <a:spLocks noChangeArrowheads="1"/>
          </p:cNvSpPr>
          <p:nvPr/>
        </p:nvSpPr>
        <p:spPr bwMode="auto">
          <a:xfrm>
            <a:off x="2120779" y="3427982"/>
            <a:ext cx="85405" cy="60819"/>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41" name="Rectangle 135">
            <a:extLst>
              <a:ext uri="{FF2B5EF4-FFF2-40B4-BE49-F238E27FC236}">
                <a16:creationId xmlns:a16="http://schemas.microsoft.com/office/drawing/2014/main" id="{4932AE43-C263-B93E-9550-4A065D9BFF94}"/>
              </a:ext>
            </a:extLst>
          </p:cNvPr>
          <p:cNvSpPr>
            <a:spLocks noChangeArrowheads="1"/>
          </p:cNvSpPr>
          <p:nvPr/>
        </p:nvSpPr>
        <p:spPr bwMode="auto">
          <a:xfrm>
            <a:off x="2281374" y="3389712"/>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err="1">
                <a:solidFill>
                  <a:schemeClr val="bg1"/>
                </a:solidFill>
                <a:cs typeface="Arial" charset="0"/>
              </a:rPr>
              <a:t>OTSiMC</a:t>
            </a:r>
            <a:endParaRPr lang="en-US" sz="900" i="1" kern="0" dirty="0">
              <a:solidFill>
                <a:schemeClr val="bg1"/>
              </a:solidFill>
              <a:cs typeface="Arial" charset="0"/>
            </a:endParaRPr>
          </a:p>
        </p:txBody>
      </p:sp>
      <p:sp>
        <p:nvSpPr>
          <p:cNvPr id="642" name="Rectangle 29">
            <a:extLst>
              <a:ext uri="{FF2B5EF4-FFF2-40B4-BE49-F238E27FC236}">
                <a16:creationId xmlns:a16="http://schemas.microsoft.com/office/drawing/2014/main" id="{4949C9B3-4179-C03C-057A-178158248759}"/>
              </a:ext>
            </a:extLst>
          </p:cNvPr>
          <p:cNvSpPr>
            <a:spLocks noChangeArrowheads="1"/>
          </p:cNvSpPr>
          <p:nvPr/>
        </p:nvSpPr>
        <p:spPr bwMode="auto">
          <a:xfrm>
            <a:off x="2830036" y="3427982"/>
            <a:ext cx="85405" cy="60819"/>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43" name="Straight Connector 642">
            <a:extLst>
              <a:ext uri="{FF2B5EF4-FFF2-40B4-BE49-F238E27FC236}">
                <a16:creationId xmlns:a16="http://schemas.microsoft.com/office/drawing/2014/main" id="{C90E83A1-6C29-7679-3EFA-2FB6D6E953F6}"/>
              </a:ext>
            </a:extLst>
          </p:cNvPr>
          <p:cNvCxnSpPr>
            <a:endCxn id="639" idx="1"/>
          </p:cNvCxnSpPr>
          <p:nvPr/>
        </p:nvCxnSpPr>
        <p:spPr>
          <a:xfrm flipV="1">
            <a:off x="1912578" y="3453109"/>
            <a:ext cx="156179" cy="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88EF36EC-30A1-4087-E956-3C23B1A6CD79}"/>
              </a:ext>
            </a:extLst>
          </p:cNvPr>
          <p:cNvCxnSpPr>
            <a:cxnSpLocks/>
            <a:endCxn id="639" idx="3"/>
          </p:cNvCxnSpPr>
          <p:nvPr/>
        </p:nvCxnSpPr>
        <p:spPr>
          <a:xfrm flipH="1">
            <a:off x="2987816" y="3452426"/>
            <a:ext cx="199540" cy="683"/>
          </a:xfrm>
          <a:prstGeom prst="line">
            <a:avLst/>
          </a:prstGeom>
        </p:spPr>
        <p:style>
          <a:lnRef idx="1">
            <a:schemeClr val="accent1"/>
          </a:lnRef>
          <a:fillRef idx="0">
            <a:schemeClr val="accent1"/>
          </a:fillRef>
          <a:effectRef idx="0">
            <a:schemeClr val="accent1"/>
          </a:effectRef>
          <a:fontRef idx="minor">
            <a:schemeClr val="tx1"/>
          </a:fontRef>
        </p:style>
      </p:cxnSp>
      <p:sp>
        <p:nvSpPr>
          <p:cNvPr id="645" name="Rectangle 25">
            <a:extLst>
              <a:ext uri="{FF2B5EF4-FFF2-40B4-BE49-F238E27FC236}">
                <a16:creationId xmlns:a16="http://schemas.microsoft.com/office/drawing/2014/main" id="{9635EE18-8EBD-09FB-5CE8-479882A1F2C8}"/>
              </a:ext>
            </a:extLst>
          </p:cNvPr>
          <p:cNvSpPr>
            <a:spLocks noChangeArrowheads="1"/>
          </p:cNvSpPr>
          <p:nvPr/>
        </p:nvSpPr>
        <p:spPr bwMode="auto">
          <a:xfrm>
            <a:off x="4462318" y="6258110"/>
            <a:ext cx="919059"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46" name="Rectangle 29">
            <a:extLst>
              <a:ext uri="{FF2B5EF4-FFF2-40B4-BE49-F238E27FC236}">
                <a16:creationId xmlns:a16="http://schemas.microsoft.com/office/drawing/2014/main" id="{6CE90D00-3BCC-5D32-6B81-63E4CE4D198E}"/>
              </a:ext>
            </a:extLst>
          </p:cNvPr>
          <p:cNvSpPr>
            <a:spLocks noChangeArrowheads="1"/>
          </p:cNvSpPr>
          <p:nvPr/>
        </p:nvSpPr>
        <p:spPr bwMode="auto">
          <a:xfrm>
            <a:off x="4514340"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47" name="Rectangle 135">
            <a:extLst>
              <a:ext uri="{FF2B5EF4-FFF2-40B4-BE49-F238E27FC236}">
                <a16:creationId xmlns:a16="http://schemas.microsoft.com/office/drawing/2014/main" id="{B6C33AC0-B978-82FB-745D-C1066F8C54AA}"/>
              </a:ext>
            </a:extLst>
          </p:cNvPr>
          <p:cNvSpPr>
            <a:spLocks noChangeArrowheads="1"/>
          </p:cNvSpPr>
          <p:nvPr/>
        </p:nvSpPr>
        <p:spPr bwMode="auto">
          <a:xfrm>
            <a:off x="4674935" y="6239717"/>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OTS</a:t>
            </a:r>
            <a:endParaRPr lang="en-US" sz="900" i="1" kern="0" dirty="0">
              <a:solidFill>
                <a:schemeClr val="bg1"/>
              </a:solidFill>
              <a:cs typeface="Arial" charset="0"/>
            </a:endParaRPr>
          </a:p>
        </p:txBody>
      </p:sp>
      <p:sp>
        <p:nvSpPr>
          <p:cNvPr id="648" name="Rectangle 29">
            <a:extLst>
              <a:ext uri="{FF2B5EF4-FFF2-40B4-BE49-F238E27FC236}">
                <a16:creationId xmlns:a16="http://schemas.microsoft.com/office/drawing/2014/main" id="{90AC9A64-0982-6DD0-73FC-AA2F3D9F57C4}"/>
              </a:ext>
            </a:extLst>
          </p:cNvPr>
          <p:cNvSpPr>
            <a:spLocks noChangeArrowheads="1"/>
          </p:cNvSpPr>
          <p:nvPr/>
        </p:nvSpPr>
        <p:spPr bwMode="auto">
          <a:xfrm>
            <a:off x="5223597"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49" name="Straight Connector 648">
            <a:extLst>
              <a:ext uri="{FF2B5EF4-FFF2-40B4-BE49-F238E27FC236}">
                <a16:creationId xmlns:a16="http://schemas.microsoft.com/office/drawing/2014/main" id="{D44E3B02-7D9E-1CE3-E98A-054138CC3CD2}"/>
              </a:ext>
            </a:extLst>
          </p:cNvPr>
          <p:cNvCxnSpPr>
            <a:cxnSpLocks/>
            <a:stCxn id="20" idx="3"/>
            <a:endCxn id="645" idx="1"/>
          </p:cNvCxnSpPr>
          <p:nvPr/>
        </p:nvCxnSpPr>
        <p:spPr>
          <a:xfrm>
            <a:off x="4304973" y="6302431"/>
            <a:ext cx="157345" cy="1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79726213-71F6-A9D5-3B3A-9960EC4104D5}"/>
              </a:ext>
            </a:extLst>
          </p:cNvPr>
          <p:cNvCxnSpPr>
            <a:cxnSpLocks/>
            <a:stCxn id="34" idx="1"/>
            <a:endCxn id="645" idx="3"/>
          </p:cNvCxnSpPr>
          <p:nvPr/>
        </p:nvCxnSpPr>
        <p:spPr>
          <a:xfrm flipH="1">
            <a:off x="5381377" y="6297709"/>
            <a:ext cx="263389" cy="18109"/>
          </a:xfrm>
          <a:prstGeom prst="line">
            <a:avLst/>
          </a:prstGeom>
        </p:spPr>
        <p:style>
          <a:lnRef idx="1">
            <a:schemeClr val="accent1"/>
          </a:lnRef>
          <a:fillRef idx="0">
            <a:schemeClr val="accent1"/>
          </a:fillRef>
          <a:effectRef idx="0">
            <a:schemeClr val="accent1"/>
          </a:effectRef>
          <a:fontRef idx="minor">
            <a:schemeClr val="tx1"/>
          </a:fontRef>
        </p:style>
      </p:cxnSp>
      <p:sp>
        <p:nvSpPr>
          <p:cNvPr id="651" name="Rectangle 25">
            <a:extLst>
              <a:ext uri="{FF2B5EF4-FFF2-40B4-BE49-F238E27FC236}">
                <a16:creationId xmlns:a16="http://schemas.microsoft.com/office/drawing/2014/main" id="{B5FE676F-66C4-29B3-8C58-B71864BDA4D0}"/>
              </a:ext>
            </a:extLst>
          </p:cNvPr>
          <p:cNvSpPr>
            <a:spLocks noChangeArrowheads="1"/>
          </p:cNvSpPr>
          <p:nvPr/>
        </p:nvSpPr>
        <p:spPr bwMode="auto">
          <a:xfrm>
            <a:off x="6960930" y="6258110"/>
            <a:ext cx="919059"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52" name="Rectangle 29">
            <a:extLst>
              <a:ext uri="{FF2B5EF4-FFF2-40B4-BE49-F238E27FC236}">
                <a16:creationId xmlns:a16="http://schemas.microsoft.com/office/drawing/2014/main" id="{1618F7E8-10FE-9A64-5913-C4522BD0C93A}"/>
              </a:ext>
            </a:extLst>
          </p:cNvPr>
          <p:cNvSpPr>
            <a:spLocks noChangeArrowheads="1"/>
          </p:cNvSpPr>
          <p:nvPr/>
        </p:nvSpPr>
        <p:spPr bwMode="auto">
          <a:xfrm>
            <a:off x="7012952"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53" name="Rectangle 135">
            <a:extLst>
              <a:ext uri="{FF2B5EF4-FFF2-40B4-BE49-F238E27FC236}">
                <a16:creationId xmlns:a16="http://schemas.microsoft.com/office/drawing/2014/main" id="{B330CC61-9B01-18E8-8980-0DE04E89D4A7}"/>
              </a:ext>
            </a:extLst>
          </p:cNvPr>
          <p:cNvSpPr>
            <a:spLocks noChangeArrowheads="1"/>
          </p:cNvSpPr>
          <p:nvPr/>
        </p:nvSpPr>
        <p:spPr bwMode="auto">
          <a:xfrm>
            <a:off x="7173547" y="6239717"/>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OTS</a:t>
            </a:r>
            <a:endParaRPr lang="en-US" sz="900" i="1" kern="0" dirty="0">
              <a:solidFill>
                <a:schemeClr val="bg1"/>
              </a:solidFill>
              <a:cs typeface="Arial" charset="0"/>
            </a:endParaRPr>
          </a:p>
        </p:txBody>
      </p:sp>
      <p:sp>
        <p:nvSpPr>
          <p:cNvPr id="654" name="Rectangle 29">
            <a:extLst>
              <a:ext uri="{FF2B5EF4-FFF2-40B4-BE49-F238E27FC236}">
                <a16:creationId xmlns:a16="http://schemas.microsoft.com/office/drawing/2014/main" id="{7DFD0014-0A65-9E80-DE82-94289358D517}"/>
              </a:ext>
            </a:extLst>
          </p:cNvPr>
          <p:cNvSpPr>
            <a:spLocks noChangeArrowheads="1"/>
          </p:cNvSpPr>
          <p:nvPr/>
        </p:nvSpPr>
        <p:spPr bwMode="auto">
          <a:xfrm>
            <a:off x="7722209"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55" name="Straight Connector 654">
            <a:extLst>
              <a:ext uri="{FF2B5EF4-FFF2-40B4-BE49-F238E27FC236}">
                <a16:creationId xmlns:a16="http://schemas.microsoft.com/office/drawing/2014/main" id="{1806F2B2-039F-B87F-101A-D8322B8E9419}"/>
              </a:ext>
            </a:extLst>
          </p:cNvPr>
          <p:cNvCxnSpPr>
            <a:cxnSpLocks/>
            <a:stCxn id="60" idx="3"/>
            <a:endCxn id="651" idx="1"/>
          </p:cNvCxnSpPr>
          <p:nvPr/>
        </p:nvCxnSpPr>
        <p:spPr>
          <a:xfrm>
            <a:off x="6753564" y="6297709"/>
            <a:ext cx="207366" cy="1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DD9B5D1C-A6C4-F85B-2D94-EAA3BD522BDB}"/>
              </a:ext>
            </a:extLst>
          </p:cNvPr>
          <p:cNvCxnSpPr>
            <a:cxnSpLocks/>
            <a:stCxn id="80" idx="1"/>
            <a:endCxn id="651" idx="3"/>
          </p:cNvCxnSpPr>
          <p:nvPr/>
        </p:nvCxnSpPr>
        <p:spPr>
          <a:xfrm flipH="1">
            <a:off x="7879989" y="6299044"/>
            <a:ext cx="345285" cy="16774"/>
          </a:xfrm>
          <a:prstGeom prst="line">
            <a:avLst/>
          </a:prstGeom>
        </p:spPr>
        <p:style>
          <a:lnRef idx="1">
            <a:schemeClr val="accent1"/>
          </a:lnRef>
          <a:fillRef idx="0">
            <a:schemeClr val="accent1"/>
          </a:fillRef>
          <a:effectRef idx="0">
            <a:schemeClr val="accent1"/>
          </a:effectRef>
          <a:fontRef idx="minor">
            <a:schemeClr val="tx1"/>
          </a:fontRef>
        </p:style>
      </p:cxnSp>
      <p:sp>
        <p:nvSpPr>
          <p:cNvPr id="657" name="Rectangle 25">
            <a:extLst>
              <a:ext uri="{FF2B5EF4-FFF2-40B4-BE49-F238E27FC236}">
                <a16:creationId xmlns:a16="http://schemas.microsoft.com/office/drawing/2014/main" id="{E43DA07C-6FF1-7000-BA41-7C20019067E8}"/>
              </a:ext>
            </a:extLst>
          </p:cNvPr>
          <p:cNvSpPr>
            <a:spLocks noChangeArrowheads="1"/>
          </p:cNvSpPr>
          <p:nvPr/>
        </p:nvSpPr>
        <p:spPr bwMode="auto">
          <a:xfrm>
            <a:off x="9535663" y="6258110"/>
            <a:ext cx="919059"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58" name="Rectangle 29">
            <a:extLst>
              <a:ext uri="{FF2B5EF4-FFF2-40B4-BE49-F238E27FC236}">
                <a16:creationId xmlns:a16="http://schemas.microsoft.com/office/drawing/2014/main" id="{AF7A8CF0-1577-C567-3DC4-949D6697E829}"/>
              </a:ext>
            </a:extLst>
          </p:cNvPr>
          <p:cNvSpPr>
            <a:spLocks noChangeArrowheads="1"/>
          </p:cNvSpPr>
          <p:nvPr/>
        </p:nvSpPr>
        <p:spPr bwMode="auto">
          <a:xfrm>
            <a:off x="9587685"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59" name="Rectangle 135">
            <a:extLst>
              <a:ext uri="{FF2B5EF4-FFF2-40B4-BE49-F238E27FC236}">
                <a16:creationId xmlns:a16="http://schemas.microsoft.com/office/drawing/2014/main" id="{FE552546-BC67-4253-2932-F1C5A456FCCF}"/>
              </a:ext>
            </a:extLst>
          </p:cNvPr>
          <p:cNvSpPr>
            <a:spLocks noChangeArrowheads="1"/>
          </p:cNvSpPr>
          <p:nvPr/>
        </p:nvSpPr>
        <p:spPr bwMode="auto">
          <a:xfrm>
            <a:off x="9748280" y="6239717"/>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OTS</a:t>
            </a:r>
            <a:endParaRPr lang="en-US" sz="900" i="1" kern="0" dirty="0">
              <a:solidFill>
                <a:schemeClr val="bg1"/>
              </a:solidFill>
              <a:cs typeface="Arial" charset="0"/>
            </a:endParaRPr>
          </a:p>
        </p:txBody>
      </p:sp>
      <p:sp>
        <p:nvSpPr>
          <p:cNvPr id="660" name="Rectangle 29">
            <a:extLst>
              <a:ext uri="{FF2B5EF4-FFF2-40B4-BE49-F238E27FC236}">
                <a16:creationId xmlns:a16="http://schemas.microsoft.com/office/drawing/2014/main" id="{B2C62D76-A2F7-E3AD-A6E9-7566D1632562}"/>
              </a:ext>
            </a:extLst>
          </p:cNvPr>
          <p:cNvSpPr>
            <a:spLocks noChangeArrowheads="1"/>
          </p:cNvSpPr>
          <p:nvPr/>
        </p:nvSpPr>
        <p:spPr bwMode="auto">
          <a:xfrm>
            <a:off x="10296942" y="627798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61" name="Straight Connector 660">
            <a:extLst>
              <a:ext uri="{FF2B5EF4-FFF2-40B4-BE49-F238E27FC236}">
                <a16:creationId xmlns:a16="http://schemas.microsoft.com/office/drawing/2014/main" id="{B47D5A1F-74F9-509E-9B78-7505306B9244}"/>
              </a:ext>
            </a:extLst>
          </p:cNvPr>
          <p:cNvCxnSpPr>
            <a:cxnSpLocks/>
            <a:stCxn id="92" idx="3"/>
            <a:endCxn id="657" idx="1"/>
          </p:cNvCxnSpPr>
          <p:nvPr/>
        </p:nvCxnSpPr>
        <p:spPr>
          <a:xfrm>
            <a:off x="9323482" y="6299044"/>
            <a:ext cx="212181" cy="16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01FC9524-7E8D-4717-56B8-7EA65D42F935}"/>
              </a:ext>
            </a:extLst>
          </p:cNvPr>
          <p:cNvCxnSpPr>
            <a:cxnSpLocks/>
            <a:stCxn id="211" idx="1"/>
            <a:endCxn id="657" idx="3"/>
          </p:cNvCxnSpPr>
          <p:nvPr/>
        </p:nvCxnSpPr>
        <p:spPr>
          <a:xfrm flipH="1">
            <a:off x="10454722" y="6291471"/>
            <a:ext cx="353433" cy="24347"/>
          </a:xfrm>
          <a:prstGeom prst="line">
            <a:avLst/>
          </a:prstGeom>
        </p:spPr>
        <p:style>
          <a:lnRef idx="1">
            <a:schemeClr val="accent1"/>
          </a:lnRef>
          <a:fillRef idx="0">
            <a:schemeClr val="accent1"/>
          </a:fillRef>
          <a:effectRef idx="0">
            <a:schemeClr val="accent1"/>
          </a:effectRef>
          <a:fontRef idx="minor">
            <a:schemeClr val="tx1"/>
          </a:fontRef>
        </p:style>
      </p:cxnSp>
      <p:sp>
        <p:nvSpPr>
          <p:cNvPr id="670" name="Rectangle 25">
            <a:extLst>
              <a:ext uri="{FF2B5EF4-FFF2-40B4-BE49-F238E27FC236}">
                <a16:creationId xmlns:a16="http://schemas.microsoft.com/office/drawing/2014/main" id="{77B50016-5BC7-82D4-9A3A-3775F5AE7C47}"/>
              </a:ext>
            </a:extLst>
          </p:cNvPr>
          <p:cNvSpPr>
            <a:spLocks noChangeArrowheads="1"/>
          </p:cNvSpPr>
          <p:nvPr/>
        </p:nvSpPr>
        <p:spPr bwMode="auto">
          <a:xfrm>
            <a:off x="4462318" y="5299922"/>
            <a:ext cx="919059"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71" name="Rectangle 29">
            <a:extLst>
              <a:ext uri="{FF2B5EF4-FFF2-40B4-BE49-F238E27FC236}">
                <a16:creationId xmlns:a16="http://schemas.microsoft.com/office/drawing/2014/main" id="{6230CC55-B1E4-2D27-EE7C-3D932567387D}"/>
              </a:ext>
            </a:extLst>
          </p:cNvPr>
          <p:cNvSpPr>
            <a:spLocks noChangeArrowheads="1"/>
          </p:cNvSpPr>
          <p:nvPr/>
        </p:nvSpPr>
        <p:spPr bwMode="auto">
          <a:xfrm>
            <a:off x="4514340" y="5319799"/>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72" name="Rectangle 135">
            <a:extLst>
              <a:ext uri="{FF2B5EF4-FFF2-40B4-BE49-F238E27FC236}">
                <a16:creationId xmlns:a16="http://schemas.microsoft.com/office/drawing/2014/main" id="{5CF04F14-55A5-B68D-1CFD-F2DBDB476AE7}"/>
              </a:ext>
            </a:extLst>
          </p:cNvPr>
          <p:cNvSpPr>
            <a:spLocks noChangeArrowheads="1"/>
          </p:cNvSpPr>
          <p:nvPr/>
        </p:nvSpPr>
        <p:spPr bwMode="auto">
          <a:xfrm>
            <a:off x="4674935" y="5281529"/>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GB" sz="900" b="1" kern="0" dirty="0">
                <a:solidFill>
                  <a:schemeClr val="bg1"/>
                </a:solidFill>
                <a:cs typeface="Arial" charset="0"/>
              </a:rPr>
              <a:t>O</a:t>
            </a:r>
            <a:r>
              <a:rPr lang="en-US" sz="900" b="1" kern="0" dirty="0">
                <a:solidFill>
                  <a:schemeClr val="bg1"/>
                </a:solidFill>
                <a:cs typeface="Arial" charset="0"/>
              </a:rPr>
              <a:t>MS</a:t>
            </a:r>
            <a:endParaRPr lang="en-US" sz="900" kern="0" dirty="0">
              <a:solidFill>
                <a:schemeClr val="bg1"/>
              </a:solidFill>
              <a:cs typeface="Arial" charset="0"/>
            </a:endParaRPr>
          </a:p>
        </p:txBody>
      </p:sp>
      <p:sp>
        <p:nvSpPr>
          <p:cNvPr id="673" name="Rectangle 29">
            <a:extLst>
              <a:ext uri="{FF2B5EF4-FFF2-40B4-BE49-F238E27FC236}">
                <a16:creationId xmlns:a16="http://schemas.microsoft.com/office/drawing/2014/main" id="{E7AACA94-B146-A686-DB05-B12B0A3DE1A1}"/>
              </a:ext>
            </a:extLst>
          </p:cNvPr>
          <p:cNvSpPr>
            <a:spLocks noChangeArrowheads="1"/>
          </p:cNvSpPr>
          <p:nvPr/>
        </p:nvSpPr>
        <p:spPr bwMode="auto">
          <a:xfrm>
            <a:off x="5223597" y="5319799"/>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74" name="Straight Connector 673">
            <a:extLst>
              <a:ext uri="{FF2B5EF4-FFF2-40B4-BE49-F238E27FC236}">
                <a16:creationId xmlns:a16="http://schemas.microsoft.com/office/drawing/2014/main" id="{27997648-3A49-C37D-B3F5-E64D13AB781A}"/>
              </a:ext>
            </a:extLst>
          </p:cNvPr>
          <p:cNvCxnSpPr>
            <a:cxnSpLocks/>
            <a:endCxn id="670" idx="1"/>
          </p:cNvCxnSpPr>
          <p:nvPr/>
        </p:nvCxnSpPr>
        <p:spPr>
          <a:xfrm>
            <a:off x="4304973" y="5344243"/>
            <a:ext cx="157345" cy="1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57618DC5-DDF3-5B8C-5EB7-D4BB6C6DE5FA}"/>
              </a:ext>
            </a:extLst>
          </p:cNvPr>
          <p:cNvCxnSpPr>
            <a:cxnSpLocks/>
            <a:endCxn id="670" idx="3"/>
          </p:cNvCxnSpPr>
          <p:nvPr/>
        </p:nvCxnSpPr>
        <p:spPr>
          <a:xfrm flipH="1">
            <a:off x="5381377" y="5339521"/>
            <a:ext cx="263389" cy="18109"/>
          </a:xfrm>
          <a:prstGeom prst="line">
            <a:avLst/>
          </a:prstGeom>
        </p:spPr>
        <p:style>
          <a:lnRef idx="1">
            <a:schemeClr val="accent1"/>
          </a:lnRef>
          <a:fillRef idx="0">
            <a:schemeClr val="accent1"/>
          </a:fillRef>
          <a:effectRef idx="0">
            <a:schemeClr val="accent1"/>
          </a:effectRef>
          <a:fontRef idx="minor">
            <a:schemeClr val="tx1"/>
          </a:fontRef>
        </p:style>
      </p:cxnSp>
      <p:sp>
        <p:nvSpPr>
          <p:cNvPr id="676" name="Rectangle 25">
            <a:extLst>
              <a:ext uri="{FF2B5EF4-FFF2-40B4-BE49-F238E27FC236}">
                <a16:creationId xmlns:a16="http://schemas.microsoft.com/office/drawing/2014/main" id="{513C4057-1207-A03A-8562-B4A1C775F4E7}"/>
              </a:ext>
            </a:extLst>
          </p:cNvPr>
          <p:cNvSpPr>
            <a:spLocks noChangeArrowheads="1"/>
          </p:cNvSpPr>
          <p:nvPr/>
        </p:nvSpPr>
        <p:spPr bwMode="auto">
          <a:xfrm>
            <a:off x="6960930" y="5299922"/>
            <a:ext cx="919059"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77" name="Rectangle 29">
            <a:extLst>
              <a:ext uri="{FF2B5EF4-FFF2-40B4-BE49-F238E27FC236}">
                <a16:creationId xmlns:a16="http://schemas.microsoft.com/office/drawing/2014/main" id="{83A93CE4-E753-BC01-C7A9-9839923E1495}"/>
              </a:ext>
            </a:extLst>
          </p:cNvPr>
          <p:cNvSpPr>
            <a:spLocks noChangeArrowheads="1"/>
          </p:cNvSpPr>
          <p:nvPr/>
        </p:nvSpPr>
        <p:spPr bwMode="auto">
          <a:xfrm>
            <a:off x="7012952" y="5319799"/>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78" name="Rectangle 135">
            <a:extLst>
              <a:ext uri="{FF2B5EF4-FFF2-40B4-BE49-F238E27FC236}">
                <a16:creationId xmlns:a16="http://schemas.microsoft.com/office/drawing/2014/main" id="{AA4DBD4D-641B-F4CC-7A0C-79DEDC50C6BA}"/>
              </a:ext>
            </a:extLst>
          </p:cNvPr>
          <p:cNvSpPr>
            <a:spLocks noChangeArrowheads="1"/>
          </p:cNvSpPr>
          <p:nvPr/>
        </p:nvSpPr>
        <p:spPr bwMode="auto">
          <a:xfrm>
            <a:off x="7173547" y="5281529"/>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a:solidFill>
                  <a:schemeClr val="bg1"/>
                </a:solidFill>
                <a:cs typeface="Arial" charset="0"/>
              </a:rPr>
              <a:t>OMS</a:t>
            </a:r>
            <a:endParaRPr lang="en-US" sz="900" i="1" kern="0" dirty="0">
              <a:solidFill>
                <a:schemeClr val="bg1"/>
              </a:solidFill>
              <a:cs typeface="Arial" charset="0"/>
            </a:endParaRPr>
          </a:p>
        </p:txBody>
      </p:sp>
      <p:sp>
        <p:nvSpPr>
          <p:cNvPr id="679" name="Rectangle 29">
            <a:extLst>
              <a:ext uri="{FF2B5EF4-FFF2-40B4-BE49-F238E27FC236}">
                <a16:creationId xmlns:a16="http://schemas.microsoft.com/office/drawing/2014/main" id="{9317D6DA-B08C-D7D0-76EE-A1A890B4E3D7}"/>
              </a:ext>
            </a:extLst>
          </p:cNvPr>
          <p:cNvSpPr>
            <a:spLocks noChangeArrowheads="1"/>
          </p:cNvSpPr>
          <p:nvPr/>
        </p:nvSpPr>
        <p:spPr bwMode="auto">
          <a:xfrm>
            <a:off x="7722209" y="5319799"/>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80" name="Straight Connector 679">
            <a:extLst>
              <a:ext uri="{FF2B5EF4-FFF2-40B4-BE49-F238E27FC236}">
                <a16:creationId xmlns:a16="http://schemas.microsoft.com/office/drawing/2014/main" id="{A8ADFA6C-793E-D07E-2330-219CDBFF2724}"/>
              </a:ext>
            </a:extLst>
          </p:cNvPr>
          <p:cNvCxnSpPr>
            <a:cxnSpLocks/>
            <a:endCxn id="676" idx="1"/>
          </p:cNvCxnSpPr>
          <p:nvPr/>
        </p:nvCxnSpPr>
        <p:spPr>
          <a:xfrm>
            <a:off x="6753564" y="5339521"/>
            <a:ext cx="207366" cy="1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94ABFED3-7777-6FDD-03D8-5F2042F9018F}"/>
              </a:ext>
            </a:extLst>
          </p:cNvPr>
          <p:cNvCxnSpPr>
            <a:cxnSpLocks/>
            <a:endCxn id="676" idx="3"/>
          </p:cNvCxnSpPr>
          <p:nvPr/>
        </p:nvCxnSpPr>
        <p:spPr>
          <a:xfrm flipH="1">
            <a:off x="7879989" y="5340856"/>
            <a:ext cx="345285" cy="16774"/>
          </a:xfrm>
          <a:prstGeom prst="line">
            <a:avLst/>
          </a:prstGeom>
        </p:spPr>
        <p:style>
          <a:lnRef idx="1">
            <a:schemeClr val="accent1"/>
          </a:lnRef>
          <a:fillRef idx="0">
            <a:schemeClr val="accent1"/>
          </a:fillRef>
          <a:effectRef idx="0">
            <a:schemeClr val="accent1"/>
          </a:effectRef>
          <a:fontRef idx="minor">
            <a:schemeClr val="tx1"/>
          </a:fontRef>
        </p:style>
      </p:cxnSp>
      <p:sp>
        <p:nvSpPr>
          <p:cNvPr id="695" name="Rectangle 25">
            <a:extLst>
              <a:ext uri="{FF2B5EF4-FFF2-40B4-BE49-F238E27FC236}">
                <a16:creationId xmlns:a16="http://schemas.microsoft.com/office/drawing/2014/main" id="{E323E0F5-6CA0-8597-BF0F-DA355E2A6BB0}"/>
              </a:ext>
            </a:extLst>
          </p:cNvPr>
          <p:cNvSpPr>
            <a:spLocks noChangeArrowheads="1"/>
          </p:cNvSpPr>
          <p:nvPr/>
        </p:nvSpPr>
        <p:spPr bwMode="auto">
          <a:xfrm>
            <a:off x="4462429" y="3394718"/>
            <a:ext cx="3417671"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696" name="Rectangle 29">
            <a:extLst>
              <a:ext uri="{FF2B5EF4-FFF2-40B4-BE49-F238E27FC236}">
                <a16:creationId xmlns:a16="http://schemas.microsoft.com/office/drawing/2014/main" id="{BCA815E5-B46E-BD2A-7353-A537FDE71F4B}"/>
              </a:ext>
            </a:extLst>
          </p:cNvPr>
          <p:cNvSpPr>
            <a:spLocks noChangeArrowheads="1"/>
          </p:cNvSpPr>
          <p:nvPr/>
        </p:nvSpPr>
        <p:spPr bwMode="auto">
          <a:xfrm>
            <a:off x="4514451" y="3414716"/>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697" name="Rectangle 135">
            <a:extLst>
              <a:ext uri="{FF2B5EF4-FFF2-40B4-BE49-F238E27FC236}">
                <a16:creationId xmlns:a16="http://schemas.microsoft.com/office/drawing/2014/main" id="{72B27C9F-23A3-AE46-3BA2-20A27188303D}"/>
              </a:ext>
            </a:extLst>
          </p:cNvPr>
          <p:cNvSpPr>
            <a:spLocks noChangeArrowheads="1"/>
          </p:cNvSpPr>
          <p:nvPr/>
        </p:nvSpPr>
        <p:spPr bwMode="auto">
          <a:xfrm>
            <a:off x="5905974" y="3376446"/>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GB" sz="900" b="1" kern="0" dirty="0" err="1">
                <a:solidFill>
                  <a:schemeClr val="bg1"/>
                </a:solidFill>
                <a:cs typeface="Arial" charset="0"/>
              </a:rPr>
              <a:t>OTSiMC</a:t>
            </a:r>
            <a:endParaRPr lang="en-US" sz="900" kern="0" dirty="0">
              <a:solidFill>
                <a:schemeClr val="bg1"/>
              </a:solidFill>
              <a:cs typeface="Arial" charset="0"/>
            </a:endParaRPr>
          </a:p>
        </p:txBody>
      </p:sp>
      <p:sp>
        <p:nvSpPr>
          <p:cNvPr id="698" name="Rectangle 29">
            <a:extLst>
              <a:ext uri="{FF2B5EF4-FFF2-40B4-BE49-F238E27FC236}">
                <a16:creationId xmlns:a16="http://schemas.microsoft.com/office/drawing/2014/main" id="{08A4C638-EF46-7C63-6E4B-20524B4FC38A}"/>
              </a:ext>
            </a:extLst>
          </p:cNvPr>
          <p:cNvSpPr>
            <a:spLocks noChangeArrowheads="1"/>
          </p:cNvSpPr>
          <p:nvPr/>
        </p:nvSpPr>
        <p:spPr bwMode="auto">
          <a:xfrm>
            <a:off x="7720425" y="3414716"/>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699" name="Straight Connector 698">
            <a:extLst>
              <a:ext uri="{FF2B5EF4-FFF2-40B4-BE49-F238E27FC236}">
                <a16:creationId xmlns:a16="http://schemas.microsoft.com/office/drawing/2014/main" id="{AAF95C00-5280-33F7-8BB5-E9C7B451E10E}"/>
              </a:ext>
            </a:extLst>
          </p:cNvPr>
          <p:cNvCxnSpPr>
            <a:cxnSpLocks/>
            <a:endCxn id="695" idx="1"/>
          </p:cNvCxnSpPr>
          <p:nvPr/>
        </p:nvCxnSpPr>
        <p:spPr>
          <a:xfrm>
            <a:off x="4305084" y="3439039"/>
            <a:ext cx="157345" cy="1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0" name="Straight Connector 699">
            <a:extLst>
              <a:ext uri="{FF2B5EF4-FFF2-40B4-BE49-F238E27FC236}">
                <a16:creationId xmlns:a16="http://schemas.microsoft.com/office/drawing/2014/main" id="{61408A7F-3282-CCCF-7C26-EF163DE6EA16}"/>
              </a:ext>
            </a:extLst>
          </p:cNvPr>
          <p:cNvCxnSpPr>
            <a:cxnSpLocks/>
            <a:endCxn id="695" idx="3"/>
          </p:cNvCxnSpPr>
          <p:nvPr/>
        </p:nvCxnSpPr>
        <p:spPr>
          <a:xfrm flipH="1">
            <a:off x="7880100" y="3449040"/>
            <a:ext cx="337850" cy="3386"/>
          </a:xfrm>
          <a:prstGeom prst="line">
            <a:avLst/>
          </a:prstGeom>
        </p:spPr>
        <p:style>
          <a:lnRef idx="1">
            <a:schemeClr val="accent1"/>
          </a:lnRef>
          <a:fillRef idx="0">
            <a:schemeClr val="accent1"/>
          </a:fillRef>
          <a:effectRef idx="0">
            <a:schemeClr val="accent1"/>
          </a:effectRef>
          <a:fontRef idx="minor">
            <a:schemeClr val="tx1"/>
          </a:fontRef>
        </p:style>
      </p:cxnSp>
      <p:sp>
        <p:nvSpPr>
          <p:cNvPr id="702" name="Rectangle 25">
            <a:extLst>
              <a:ext uri="{FF2B5EF4-FFF2-40B4-BE49-F238E27FC236}">
                <a16:creationId xmlns:a16="http://schemas.microsoft.com/office/drawing/2014/main" id="{4AC20BC3-4FBB-2D33-BE34-D0A5BEBDF163}"/>
              </a:ext>
            </a:extLst>
          </p:cNvPr>
          <p:cNvSpPr>
            <a:spLocks noChangeArrowheads="1"/>
          </p:cNvSpPr>
          <p:nvPr/>
        </p:nvSpPr>
        <p:spPr bwMode="auto">
          <a:xfrm>
            <a:off x="9419560" y="3408105"/>
            <a:ext cx="919059" cy="90007"/>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sp>
        <p:nvSpPr>
          <p:cNvPr id="703" name="Rectangle 29">
            <a:extLst>
              <a:ext uri="{FF2B5EF4-FFF2-40B4-BE49-F238E27FC236}">
                <a16:creationId xmlns:a16="http://schemas.microsoft.com/office/drawing/2014/main" id="{6F23862F-587F-1ECC-E990-2916E9B10315}"/>
              </a:ext>
            </a:extLst>
          </p:cNvPr>
          <p:cNvSpPr>
            <a:spLocks noChangeArrowheads="1"/>
          </p:cNvSpPr>
          <p:nvPr/>
        </p:nvSpPr>
        <p:spPr bwMode="auto">
          <a:xfrm>
            <a:off x="9471582" y="3427982"/>
            <a:ext cx="85405" cy="60819"/>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704" name="Rectangle 135">
            <a:extLst>
              <a:ext uri="{FF2B5EF4-FFF2-40B4-BE49-F238E27FC236}">
                <a16:creationId xmlns:a16="http://schemas.microsoft.com/office/drawing/2014/main" id="{2C14C17B-3FD7-CD5A-CB1C-1822E90FF38D}"/>
              </a:ext>
            </a:extLst>
          </p:cNvPr>
          <p:cNvSpPr>
            <a:spLocks noChangeArrowheads="1"/>
          </p:cNvSpPr>
          <p:nvPr/>
        </p:nvSpPr>
        <p:spPr bwMode="auto">
          <a:xfrm>
            <a:off x="9632177" y="3389712"/>
            <a:ext cx="428170" cy="138499"/>
          </a:xfrm>
          <a:prstGeom prst="rect">
            <a:avLst/>
          </a:prstGeom>
          <a:noFill/>
          <a:ln w="9525">
            <a:noFill/>
            <a:miter lim="800000"/>
            <a:headEnd/>
            <a:tailEnd/>
          </a:ln>
        </p:spPr>
        <p:txBody>
          <a:bodyPr wrap="square" lIns="0" tIns="0" rIns="0" bIns="0" anchor="ctr" anchorCtr="0">
            <a:spAutoFit/>
          </a:bodyPr>
          <a:lstStyle/>
          <a:p>
            <a:pPr algn="ctr" defTabSz="914332">
              <a:defRPr/>
            </a:pPr>
            <a:r>
              <a:rPr lang="en-US" sz="900" b="1" kern="0" dirty="0" err="1">
                <a:solidFill>
                  <a:schemeClr val="bg1"/>
                </a:solidFill>
                <a:cs typeface="Arial" charset="0"/>
              </a:rPr>
              <a:t>OTSiMC</a:t>
            </a:r>
            <a:endParaRPr lang="en-US" sz="900" i="1" kern="0" dirty="0">
              <a:solidFill>
                <a:schemeClr val="bg1"/>
              </a:solidFill>
              <a:cs typeface="Arial" charset="0"/>
            </a:endParaRPr>
          </a:p>
        </p:txBody>
      </p:sp>
      <p:sp>
        <p:nvSpPr>
          <p:cNvPr id="705" name="Rectangle 29">
            <a:extLst>
              <a:ext uri="{FF2B5EF4-FFF2-40B4-BE49-F238E27FC236}">
                <a16:creationId xmlns:a16="http://schemas.microsoft.com/office/drawing/2014/main" id="{AD83CB7B-E6FC-F2E7-40EF-FFC30E704208}"/>
              </a:ext>
            </a:extLst>
          </p:cNvPr>
          <p:cNvSpPr>
            <a:spLocks noChangeArrowheads="1"/>
          </p:cNvSpPr>
          <p:nvPr/>
        </p:nvSpPr>
        <p:spPr bwMode="auto">
          <a:xfrm>
            <a:off x="10180839" y="3427982"/>
            <a:ext cx="85405" cy="60819"/>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cxnSp>
        <p:nvCxnSpPr>
          <p:cNvPr id="706" name="Straight Connector 705">
            <a:extLst>
              <a:ext uri="{FF2B5EF4-FFF2-40B4-BE49-F238E27FC236}">
                <a16:creationId xmlns:a16="http://schemas.microsoft.com/office/drawing/2014/main" id="{5681ABB8-7345-5E1C-0020-82B7210B8993}"/>
              </a:ext>
            </a:extLst>
          </p:cNvPr>
          <p:cNvCxnSpPr>
            <a:endCxn id="702" idx="1"/>
          </p:cNvCxnSpPr>
          <p:nvPr/>
        </p:nvCxnSpPr>
        <p:spPr>
          <a:xfrm flipV="1">
            <a:off x="9263381" y="3453109"/>
            <a:ext cx="156179" cy="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7" name="Straight Connector 706">
            <a:extLst>
              <a:ext uri="{FF2B5EF4-FFF2-40B4-BE49-F238E27FC236}">
                <a16:creationId xmlns:a16="http://schemas.microsoft.com/office/drawing/2014/main" id="{2CA0BECD-619C-F01F-56CF-0E6C165FE719}"/>
              </a:ext>
            </a:extLst>
          </p:cNvPr>
          <p:cNvCxnSpPr>
            <a:cxnSpLocks/>
            <a:stCxn id="407" idx="1"/>
            <a:endCxn id="702" idx="3"/>
          </p:cNvCxnSpPr>
          <p:nvPr/>
        </p:nvCxnSpPr>
        <p:spPr>
          <a:xfrm flipH="1">
            <a:off x="10338619" y="3445660"/>
            <a:ext cx="469536" cy="7449"/>
          </a:xfrm>
          <a:prstGeom prst="line">
            <a:avLst/>
          </a:prstGeom>
        </p:spPr>
        <p:style>
          <a:lnRef idx="1">
            <a:schemeClr val="accent1"/>
          </a:lnRef>
          <a:fillRef idx="0">
            <a:schemeClr val="accent1"/>
          </a:fillRef>
          <a:effectRef idx="0">
            <a:schemeClr val="accent1"/>
          </a:effectRef>
          <a:fontRef idx="minor">
            <a:schemeClr val="tx1"/>
          </a:fontRef>
        </p:style>
      </p:cxnSp>
      <p:sp>
        <p:nvSpPr>
          <p:cNvPr id="711" name="Rectangle 25">
            <a:extLst>
              <a:ext uri="{FF2B5EF4-FFF2-40B4-BE49-F238E27FC236}">
                <a16:creationId xmlns:a16="http://schemas.microsoft.com/office/drawing/2014/main" id="{0DBAE852-A1A4-B88C-7743-690BF22BFA76}"/>
              </a:ext>
            </a:extLst>
          </p:cNvPr>
          <p:cNvSpPr>
            <a:spLocks noChangeArrowheads="1"/>
          </p:cNvSpPr>
          <p:nvPr/>
        </p:nvSpPr>
        <p:spPr bwMode="auto">
          <a:xfrm>
            <a:off x="3584933" y="284964"/>
            <a:ext cx="367732" cy="115415"/>
          </a:xfrm>
          <a:prstGeom prst="rect">
            <a:avLst/>
          </a:prstGeom>
          <a:solidFill>
            <a:srgbClr val="FFAF00">
              <a:lumMod val="75000"/>
            </a:srgbClr>
          </a:solidFill>
          <a:ln w="7938" cap="rnd">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pPr algn="ctr" defTabSz="609570"/>
            <a:endParaRPr lang="en-US" sz="1067" kern="0">
              <a:solidFill>
                <a:srgbClr val="4B4B4B">
                  <a:lumMod val="50000"/>
                </a:srgbClr>
              </a:solidFill>
            </a:endParaRPr>
          </a:p>
        </p:txBody>
      </p:sp>
      <p:grpSp>
        <p:nvGrpSpPr>
          <p:cNvPr id="712" name="Group 711">
            <a:extLst>
              <a:ext uri="{FF2B5EF4-FFF2-40B4-BE49-F238E27FC236}">
                <a16:creationId xmlns:a16="http://schemas.microsoft.com/office/drawing/2014/main" id="{EE49E07B-F7EC-744B-DC28-E0DE4823DB1A}"/>
              </a:ext>
            </a:extLst>
          </p:cNvPr>
          <p:cNvGrpSpPr/>
          <p:nvPr/>
        </p:nvGrpSpPr>
        <p:grpSpPr>
          <a:xfrm>
            <a:off x="3586343" y="472296"/>
            <a:ext cx="367732" cy="211616"/>
            <a:chOff x="1539943" y="2795561"/>
            <a:chExt cx="367732" cy="211616"/>
          </a:xfrm>
        </p:grpSpPr>
        <p:sp>
          <p:nvSpPr>
            <p:cNvPr id="713" name="Rectangle 60">
              <a:extLst>
                <a:ext uri="{FF2B5EF4-FFF2-40B4-BE49-F238E27FC236}">
                  <a16:creationId xmlns:a16="http://schemas.microsoft.com/office/drawing/2014/main" id="{708D7835-58EE-A493-2BE8-CD1924C878EB}"/>
                </a:ext>
              </a:extLst>
            </p:cNvPr>
            <p:cNvSpPr>
              <a:spLocks noChangeArrowheads="1"/>
            </p:cNvSpPr>
            <p:nvPr/>
          </p:nvSpPr>
          <p:spPr bwMode="auto">
            <a:xfrm>
              <a:off x="1539943" y="2795561"/>
              <a:ext cx="367732" cy="211616"/>
            </a:xfrm>
            <a:prstGeom prst="rect">
              <a:avLst/>
            </a:prstGeom>
            <a:solidFill>
              <a:srgbClr val="CC99FF"/>
            </a:solidFill>
            <a:ln w="9525">
              <a:solidFill>
                <a:srgbClr val="000000"/>
              </a:solidFill>
              <a:miter lim="800000"/>
              <a:headEnd/>
              <a:tailEnd/>
            </a:ln>
          </p:spPr>
          <p:txBody>
            <a:bodyPr/>
            <a:lstStyle/>
            <a:p>
              <a:pPr marL="0" marR="0" lvl="0" indent="0"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41313"/>
                </a:solidFill>
                <a:effectLst/>
                <a:uLnTx/>
                <a:uFillTx/>
              </a:endParaRPr>
            </a:p>
          </p:txBody>
        </p:sp>
        <p:grpSp>
          <p:nvGrpSpPr>
            <p:cNvPr id="714" name="Group 719">
              <a:extLst>
                <a:ext uri="{FF2B5EF4-FFF2-40B4-BE49-F238E27FC236}">
                  <a16:creationId xmlns:a16="http://schemas.microsoft.com/office/drawing/2014/main" id="{73E8304A-1DF7-6C9D-C163-FCDEE557199A}"/>
                </a:ext>
              </a:extLst>
            </p:cNvPr>
            <p:cNvGrpSpPr/>
            <p:nvPr/>
          </p:nvGrpSpPr>
          <p:grpSpPr>
            <a:xfrm>
              <a:off x="1609656" y="2797277"/>
              <a:ext cx="228353" cy="90129"/>
              <a:chOff x="8553742" y="2601251"/>
              <a:chExt cx="216024" cy="108852"/>
            </a:xfrm>
          </p:grpSpPr>
          <p:cxnSp>
            <p:nvCxnSpPr>
              <p:cNvPr id="716" name="Straight Connector 715">
                <a:extLst>
                  <a:ext uri="{FF2B5EF4-FFF2-40B4-BE49-F238E27FC236}">
                    <a16:creationId xmlns:a16="http://schemas.microsoft.com/office/drawing/2014/main" id="{2C93925B-A835-0C2B-7DD9-347C509A925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717" name="Straight Connector 716">
                <a:extLst>
                  <a:ext uri="{FF2B5EF4-FFF2-40B4-BE49-F238E27FC236}">
                    <a16:creationId xmlns:a16="http://schemas.microsoft.com/office/drawing/2014/main" id="{EE4D8235-848C-1192-C066-6D07D4B7FC6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718" name="Straight Connector 717">
                <a:extLst>
                  <a:ext uri="{FF2B5EF4-FFF2-40B4-BE49-F238E27FC236}">
                    <a16:creationId xmlns:a16="http://schemas.microsoft.com/office/drawing/2014/main" id="{DCFFB8FD-C847-0B4A-2923-8ABD0EE9D14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719" name="Straight Connector 718">
                <a:extLst>
                  <a:ext uri="{FF2B5EF4-FFF2-40B4-BE49-F238E27FC236}">
                    <a16:creationId xmlns:a16="http://schemas.microsoft.com/office/drawing/2014/main" id="{CF2ACD4D-D1E2-5AF9-92C4-0C8AD287F0B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5" name="Trapezoid 714">
              <a:extLst>
                <a:ext uri="{FF2B5EF4-FFF2-40B4-BE49-F238E27FC236}">
                  <a16:creationId xmlns:a16="http://schemas.microsoft.com/office/drawing/2014/main" id="{DA06A118-F34F-CAA9-3FE4-66815151C388}"/>
                </a:ext>
              </a:extLst>
            </p:cNvPr>
            <p:cNvSpPr/>
            <p:nvPr/>
          </p:nvSpPr>
          <p:spPr>
            <a:xfrm rot="10800000">
              <a:off x="1585304" y="2887427"/>
              <a:ext cx="277051" cy="4207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1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ndParaRPr>
            </a:p>
          </p:txBody>
        </p:sp>
      </p:grpSp>
      <p:sp>
        <p:nvSpPr>
          <p:cNvPr id="720" name="Oval 719">
            <a:extLst>
              <a:ext uri="{FF2B5EF4-FFF2-40B4-BE49-F238E27FC236}">
                <a16:creationId xmlns:a16="http://schemas.microsoft.com/office/drawing/2014/main" id="{37B432CC-CDA0-9D85-168C-F74FDD8890C6}"/>
              </a:ext>
            </a:extLst>
          </p:cNvPr>
          <p:cNvSpPr/>
          <p:nvPr/>
        </p:nvSpPr>
        <p:spPr>
          <a:xfrm>
            <a:off x="3555087" y="738078"/>
            <a:ext cx="455243" cy="204484"/>
          </a:xfrm>
          <a:prstGeom prst="ellipse">
            <a:avLst/>
          </a:prstGeom>
          <a:solidFill>
            <a:srgbClr val="FFFF00"/>
          </a:solidFill>
          <a:ln w="6350" cap="rnd">
            <a:solidFill>
              <a:srgbClr val="000000"/>
            </a:solidFill>
            <a:prstDash val="solid"/>
            <a:miter lim="800000"/>
            <a:headEnd/>
            <a:tailEnd/>
          </a:ln>
        </p:spPr>
        <p:txBody>
          <a:bodyPr/>
          <a:lstStyle/>
          <a:p>
            <a:pPr defTabSz="914354"/>
            <a:endParaRPr lang="en-US" sz="800" kern="0">
              <a:solidFill>
                <a:sysClr val="windowText" lastClr="000000"/>
              </a:solidFill>
              <a:latin typeface="Calibri"/>
            </a:endParaRPr>
          </a:p>
        </p:txBody>
      </p:sp>
      <p:sp>
        <p:nvSpPr>
          <p:cNvPr id="721" name="TextBox 720">
            <a:extLst>
              <a:ext uri="{FF2B5EF4-FFF2-40B4-BE49-F238E27FC236}">
                <a16:creationId xmlns:a16="http://schemas.microsoft.com/office/drawing/2014/main" id="{18B86EB0-776A-568A-A444-07F65B8CD999}"/>
              </a:ext>
            </a:extLst>
          </p:cNvPr>
          <p:cNvSpPr txBox="1"/>
          <p:nvPr/>
        </p:nvSpPr>
        <p:spPr>
          <a:xfrm>
            <a:off x="4027049" y="220213"/>
            <a:ext cx="352982" cy="215444"/>
          </a:xfrm>
          <a:prstGeom prst="rect">
            <a:avLst/>
          </a:prstGeom>
          <a:noFill/>
        </p:spPr>
        <p:txBody>
          <a:bodyPr wrap="none" rtlCol="0">
            <a:spAutoFit/>
          </a:bodyPr>
          <a:lstStyle/>
          <a:p>
            <a:r>
              <a:rPr lang="en-GB" sz="800" dirty="0"/>
              <a:t>Link</a:t>
            </a:r>
            <a:endParaRPr lang="en-US" sz="800" dirty="0"/>
          </a:p>
        </p:txBody>
      </p:sp>
      <p:sp>
        <p:nvSpPr>
          <p:cNvPr id="722" name="TextBox 721">
            <a:extLst>
              <a:ext uri="{FF2B5EF4-FFF2-40B4-BE49-F238E27FC236}">
                <a16:creationId xmlns:a16="http://schemas.microsoft.com/office/drawing/2014/main" id="{BC9945DA-325B-A912-53DF-64478C1AD433}"/>
              </a:ext>
            </a:extLst>
          </p:cNvPr>
          <p:cNvSpPr txBox="1"/>
          <p:nvPr/>
        </p:nvSpPr>
        <p:spPr>
          <a:xfrm>
            <a:off x="4027049" y="456691"/>
            <a:ext cx="287258" cy="215444"/>
          </a:xfrm>
          <a:prstGeom prst="rect">
            <a:avLst/>
          </a:prstGeom>
          <a:noFill/>
        </p:spPr>
        <p:txBody>
          <a:bodyPr wrap="none" rtlCol="0">
            <a:spAutoFit/>
          </a:bodyPr>
          <a:lstStyle/>
          <a:p>
            <a:r>
              <a:rPr lang="en-GB" sz="800" dirty="0"/>
              <a:t>TP</a:t>
            </a:r>
            <a:endParaRPr lang="en-US" sz="800" dirty="0"/>
          </a:p>
        </p:txBody>
      </p:sp>
      <p:sp>
        <p:nvSpPr>
          <p:cNvPr id="723" name="TextBox 722">
            <a:extLst>
              <a:ext uri="{FF2B5EF4-FFF2-40B4-BE49-F238E27FC236}">
                <a16:creationId xmlns:a16="http://schemas.microsoft.com/office/drawing/2014/main" id="{736CB3F8-B53C-3423-DB98-4DA8681E2E7F}"/>
              </a:ext>
            </a:extLst>
          </p:cNvPr>
          <p:cNvSpPr txBox="1"/>
          <p:nvPr/>
        </p:nvSpPr>
        <p:spPr>
          <a:xfrm>
            <a:off x="4027049" y="716791"/>
            <a:ext cx="410690" cy="215444"/>
          </a:xfrm>
          <a:prstGeom prst="rect">
            <a:avLst/>
          </a:prstGeom>
          <a:noFill/>
        </p:spPr>
        <p:txBody>
          <a:bodyPr wrap="none" rtlCol="0">
            <a:spAutoFit/>
          </a:bodyPr>
          <a:lstStyle/>
          <a:p>
            <a:r>
              <a:rPr lang="en-GB" sz="800" dirty="0"/>
              <a:t>Node</a:t>
            </a:r>
            <a:endParaRPr lang="en-US" sz="800" dirty="0"/>
          </a:p>
        </p:txBody>
      </p:sp>
      <p:sp>
        <p:nvSpPr>
          <p:cNvPr id="724" name="TextBox 723">
            <a:extLst>
              <a:ext uri="{FF2B5EF4-FFF2-40B4-BE49-F238E27FC236}">
                <a16:creationId xmlns:a16="http://schemas.microsoft.com/office/drawing/2014/main" id="{F6474090-962C-DE5C-54EF-4C5EB811B30E}"/>
              </a:ext>
            </a:extLst>
          </p:cNvPr>
          <p:cNvSpPr txBox="1"/>
          <p:nvPr/>
        </p:nvSpPr>
        <p:spPr>
          <a:xfrm>
            <a:off x="3485422" y="3911"/>
            <a:ext cx="720069" cy="215444"/>
          </a:xfrm>
          <a:prstGeom prst="rect">
            <a:avLst/>
          </a:prstGeom>
          <a:noFill/>
        </p:spPr>
        <p:txBody>
          <a:bodyPr wrap="none" rtlCol="0">
            <a:spAutoFit/>
          </a:bodyPr>
          <a:lstStyle/>
          <a:p>
            <a:r>
              <a:rPr lang="en-GB" sz="800" dirty="0"/>
              <a:t>RFC8345 Key</a:t>
            </a:r>
            <a:endParaRPr lang="en-US" sz="800" dirty="0"/>
          </a:p>
        </p:txBody>
      </p:sp>
      <p:sp>
        <p:nvSpPr>
          <p:cNvPr id="744" name="Rectangle 29">
            <a:extLst>
              <a:ext uri="{FF2B5EF4-FFF2-40B4-BE49-F238E27FC236}">
                <a16:creationId xmlns:a16="http://schemas.microsoft.com/office/drawing/2014/main" id="{FCE0BEE8-CC88-E76E-C620-ED740FF6B3CF}"/>
              </a:ext>
            </a:extLst>
          </p:cNvPr>
          <p:cNvSpPr>
            <a:spLocks noChangeArrowheads="1"/>
          </p:cNvSpPr>
          <p:nvPr/>
        </p:nvSpPr>
        <p:spPr bwMode="auto">
          <a:xfrm>
            <a:off x="3611725" y="30367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745" name="Rectangle 29">
            <a:extLst>
              <a:ext uri="{FF2B5EF4-FFF2-40B4-BE49-F238E27FC236}">
                <a16:creationId xmlns:a16="http://schemas.microsoft.com/office/drawing/2014/main" id="{31B3E5CB-F169-821B-AC71-34B6FB8C3EBE}"/>
              </a:ext>
            </a:extLst>
          </p:cNvPr>
          <p:cNvSpPr>
            <a:spLocks noChangeArrowheads="1"/>
          </p:cNvSpPr>
          <p:nvPr/>
        </p:nvSpPr>
        <p:spPr bwMode="auto">
          <a:xfrm>
            <a:off x="3837734" y="303677"/>
            <a:ext cx="85405" cy="77988"/>
          </a:xfrm>
          <a:prstGeom prst="rect">
            <a:avLst/>
          </a:prstGeom>
          <a:solidFill>
            <a:srgbClr val="FFFFFF"/>
          </a:solidFill>
          <a:ln>
            <a:solidFill>
              <a:srgbClr val="4B87CC">
                <a:lumMod val="75000"/>
              </a:srgbClr>
            </a:solidFill>
          </a:ln>
        </p:spPr>
        <p:txBody>
          <a:bodyPr vert="horz" wrap="square" lIns="91440" tIns="45720" rIns="91440" bIns="45720" numCol="1" anchor="t" anchorCtr="0" compatLnSpc="1">
            <a:prstTxWarp prst="textNoShape">
              <a:avLst/>
            </a:prstTxWarp>
          </a:bodyPr>
          <a:lstStyle/>
          <a:p>
            <a:pPr marL="0" marR="0" lvl="0" indent="0" defTabSz="60957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B4B4B"/>
              </a:solidFill>
              <a:effectLst/>
              <a:uLnTx/>
              <a:uFillTx/>
            </a:endParaRPr>
          </a:p>
        </p:txBody>
      </p:sp>
      <p:sp>
        <p:nvSpPr>
          <p:cNvPr id="2" name="Rectangle 1">
            <a:extLst>
              <a:ext uri="{FF2B5EF4-FFF2-40B4-BE49-F238E27FC236}">
                <a16:creationId xmlns:a16="http://schemas.microsoft.com/office/drawing/2014/main" id="{6F531270-6EDD-62D1-C955-8E705ADB54FE}"/>
              </a:ext>
            </a:extLst>
          </p:cNvPr>
          <p:cNvSpPr/>
          <p:nvPr/>
        </p:nvSpPr>
        <p:spPr>
          <a:xfrm>
            <a:off x="4732402" y="4442211"/>
            <a:ext cx="2897181" cy="2308213"/>
          </a:xfrm>
          <a:prstGeom prst="rect">
            <a:avLst/>
          </a:prstGeom>
          <a:solidFill>
            <a:srgbClr val="FFFFFF">
              <a:alpha val="74902"/>
            </a:srgbClr>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modelled in the topology</a:t>
            </a:r>
            <a:endParaRPr lang="en-US" dirty="0">
              <a:solidFill>
                <a:schemeClr val="tx1"/>
              </a:solidFill>
            </a:endParaRPr>
          </a:p>
        </p:txBody>
      </p:sp>
      <p:sp>
        <p:nvSpPr>
          <p:cNvPr id="15" name="Rectangle 135">
            <a:extLst>
              <a:ext uri="{FF2B5EF4-FFF2-40B4-BE49-F238E27FC236}">
                <a16:creationId xmlns:a16="http://schemas.microsoft.com/office/drawing/2014/main" id="{23A161CA-79BF-D37F-D3C9-AAC29EDA7A48}"/>
              </a:ext>
            </a:extLst>
          </p:cNvPr>
          <p:cNvSpPr>
            <a:spLocks noChangeArrowheads="1"/>
          </p:cNvSpPr>
          <p:nvPr/>
        </p:nvSpPr>
        <p:spPr bwMode="auto">
          <a:xfrm>
            <a:off x="6732747" y="262050"/>
            <a:ext cx="3015533" cy="492635"/>
          </a:xfrm>
          <a:prstGeom prst="rect">
            <a:avLst/>
          </a:prstGeom>
          <a:noFill/>
          <a:ln w="9525">
            <a:noFill/>
            <a:miter lim="800000"/>
            <a:headEnd/>
            <a:tailEnd/>
          </a:ln>
        </p:spPr>
        <p:txBody>
          <a:bodyPr wrap="square" lIns="0" tIns="0" rIns="0" bIns="0" anchor="ctr" anchorCtr="0">
            <a:spAutoFit/>
          </a:bodyPr>
          <a:lstStyle/>
          <a:p>
            <a:pPr marL="171450" indent="-171450" defTabSz="914332">
              <a:buFont typeface="Arial" panose="020B0604020202020204" pitchFamily="34" charset="0"/>
              <a:buChar char="•"/>
              <a:defRPr/>
            </a:pPr>
            <a:r>
              <a:rPr lang="en-US" sz="1067" kern="0" dirty="0">
                <a:solidFill>
                  <a:srgbClr val="FF0000"/>
                </a:solidFill>
                <a:cs typeface="Arial" charset="0"/>
              </a:rPr>
              <a:t>Layer names to be aligned with other IETF docs</a:t>
            </a:r>
          </a:p>
          <a:p>
            <a:pPr marL="171450" indent="-171450" defTabSz="914332">
              <a:buFont typeface="Arial" panose="020B0604020202020204" pitchFamily="34" charset="0"/>
              <a:buChar char="•"/>
              <a:defRPr/>
            </a:pPr>
            <a:r>
              <a:rPr lang="en-US" sz="1067" kern="0" dirty="0">
                <a:solidFill>
                  <a:srgbClr val="FF0000"/>
                </a:solidFill>
                <a:cs typeface="Arial" charset="0"/>
              </a:rPr>
              <a:t>YANG fragments to be identified</a:t>
            </a:r>
          </a:p>
          <a:p>
            <a:pPr marL="171450" indent="-171450" defTabSz="914332">
              <a:buFont typeface="Arial" panose="020B0604020202020204" pitchFamily="34" charset="0"/>
              <a:buChar char="•"/>
              <a:defRPr/>
            </a:pPr>
            <a:r>
              <a:rPr lang="en-US" sz="1067" kern="0" dirty="0">
                <a:solidFill>
                  <a:srgbClr val="FF0000"/>
                </a:solidFill>
                <a:cs typeface="Arial" charset="0"/>
              </a:rPr>
              <a:t>JSON samples to be generated</a:t>
            </a:r>
          </a:p>
        </p:txBody>
      </p:sp>
      <p:sp>
        <p:nvSpPr>
          <p:cNvPr id="17" name="TextBox 16">
            <a:extLst>
              <a:ext uri="{FF2B5EF4-FFF2-40B4-BE49-F238E27FC236}">
                <a16:creationId xmlns:a16="http://schemas.microsoft.com/office/drawing/2014/main" id="{EF2BFD9F-16AC-679E-8741-E876DD52B6C6}"/>
              </a:ext>
            </a:extLst>
          </p:cNvPr>
          <p:cNvSpPr txBox="1"/>
          <p:nvPr/>
        </p:nvSpPr>
        <p:spPr>
          <a:xfrm>
            <a:off x="2916167" y="1354489"/>
            <a:ext cx="6640820" cy="415498"/>
          </a:xfrm>
          <a:prstGeom prst="rect">
            <a:avLst/>
          </a:prstGeom>
          <a:noFill/>
        </p:spPr>
        <p:txBody>
          <a:bodyPr wrap="square">
            <a:spAutoFit/>
          </a:bodyPr>
          <a:lstStyle/>
          <a:p>
            <a:r>
              <a:rPr lang="en-GB" sz="1050" dirty="0"/>
              <a:t>Figure using symbol set from ONF TAPI (see </a:t>
            </a:r>
            <a:r>
              <a:rPr lang="en-GB" sz="1050" dirty="0">
                <a:hlinkClick r:id="rId2"/>
              </a:rPr>
              <a:t>https://github.com/OpenNetworkingFoundation/TAPI/releases/tag/v2.5.0</a:t>
            </a:r>
            <a:r>
              <a:rPr lang="en-GB" sz="1050" dirty="0"/>
              <a:t>)</a:t>
            </a:r>
          </a:p>
          <a:p>
            <a:r>
              <a:rPr lang="en-GB" sz="1050" dirty="0"/>
              <a:t>Figure adapted from Figure in TAPI TR-547</a:t>
            </a:r>
            <a:endParaRPr lang="en-US" sz="1050" dirty="0"/>
          </a:p>
        </p:txBody>
      </p:sp>
      <p:sp>
        <p:nvSpPr>
          <p:cNvPr id="30" name="Rectangle 135">
            <a:extLst>
              <a:ext uri="{FF2B5EF4-FFF2-40B4-BE49-F238E27FC236}">
                <a16:creationId xmlns:a16="http://schemas.microsoft.com/office/drawing/2014/main" id="{4C5A2243-9A8F-7BC0-2EAC-6BF060F56744}"/>
              </a:ext>
            </a:extLst>
          </p:cNvPr>
          <p:cNvSpPr>
            <a:spLocks noChangeArrowheads="1"/>
          </p:cNvSpPr>
          <p:nvPr/>
        </p:nvSpPr>
        <p:spPr bwMode="auto">
          <a:xfrm>
            <a:off x="8016422" y="2607232"/>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en-US" sz="1067" kern="0" dirty="0">
                <a:solidFill>
                  <a:srgbClr val="000000"/>
                </a:solidFill>
                <a:cs typeface="Arial" charset="0"/>
              </a:rPr>
              <a:t>ROADM3</a:t>
            </a:r>
            <a:endParaRPr lang="en-US" sz="1067" i="1" kern="0" dirty="0">
              <a:solidFill>
                <a:prstClr val="black"/>
              </a:solidFill>
              <a:cs typeface="Arial" charset="0"/>
            </a:endParaRPr>
          </a:p>
        </p:txBody>
      </p:sp>
      <p:sp>
        <p:nvSpPr>
          <p:cNvPr id="31" name="Rectangle 135">
            <a:extLst>
              <a:ext uri="{FF2B5EF4-FFF2-40B4-BE49-F238E27FC236}">
                <a16:creationId xmlns:a16="http://schemas.microsoft.com/office/drawing/2014/main" id="{1F308A55-5C6D-E505-59E0-1A8C25968787}"/>
              </a:ext>
            </a:extLst>
          </p:cNvPr>
          <p:cNvSpPr>
            <a:spLocks noChangeArrowheads="1"/>
          </p:cNvSpPr>
          <p:nvPr/>
        </p:nvSpPr>
        <p:spPr bwMode="auto">
          <a:xfrm>
            <a:off x="3792730" y="2605459"/>
            <a:ext cx="741203" cy="164212"/>
          </a:xfrm>
          <a:prstGeom prst="rect">
            <a:avLst/>
          </a:prstGeom>
          <a:noFill/>
          <a:ln w="9525">
            <a:noFill/>
            <a:miter lim="800000"/>
            <a:headEnd/>
            <a:tailEnd/>
          </a:ln>
        </p:spPr>
        <p:txBody>
          <a:bodyPr wrap="square" lIns="0" tIns="0" rIns="0" bIns="0" anchor="ctr" anchorCtr="0">
            <a:spAutoFit/>
          </a:bodyPr>
          <a:lstStyle/>
          <a:p>
            <a:pPr algn="ctr" defTabSz="914332">
              <a:defRPr/>
            </a:pPr>
            <a:r>
              <a:rPr lang="en-US" sz="1067" kern="0" dirty="0">
                <a:solidFill>
                  <a:srgbClr val="000000"/>
                </a:solidFill>
                <a:cs typeface="Arial" charset="0"/>
              </a:rPr>
              <a:t>ROADM1</a:t>
            </a:r>
            <a:endParaRPr lang="en-US" sz="1067" i="1" kern="0" dirty="0">
              <a:solidFill>
                <a:prstClr val="black"/>
              </a:solidFill>
              <a:cs typeface="Arial" charset="0"/>
            </a:endParaRPr>
          </a:p>
        </p:txBody>
      </p:sp>
    </p:spTree>
    <p:extLst>
      <p:ext uri="{BB962C8B-B14F-4D97-AF65-F5344CB8AC3E}">
        <p14:creationId xmlns:p14="http://schemas.microsoft.com/office/powerpoint/2010/main" val="224576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81B3C2-EFEE-AC6B-2AB0-9CA4B32CCDA6}"/>
              </a:ext>
            </a:extLst>
          </p:cNvPr>
          <p:cNvSpPr>
            <a:spLocks noGrp="1"/>
          </p:cNvSpPr>
          <p:nvPr>
            <p:ph idx="1"/>
          </p:nvPr>
        </p:nvSpPr>
        <p:spPr/>
        <p:txBody>
          <a:bodyPr>
            <a:normAutofit/>
          </a:bodyPr>
          <a:lstStyle/>
          <a:p>
            <a:r>
              <a:rPr lang="en-GB" sz="2000" dirty="0"/>
              <a:t>See our GitHub for activity</a:t>
            </a:r>
          </a:p>
          <a:p>
            <a:pPr lvl="1"/>
            <a:r>
              <a:rPr lang="en-GB" sz="1800" dirty="0">
                <a:hlinkClick r:id="rId2"/>
              </a:rPr>
              <a:t>https://github.com/ietf-ccamp-wg/transport-nbi/issues</a:t>
            </a:r>
            <a:endParaRPr lang="en-GB" sz="1800" dirty="0"/>
          </a:p>
          <a:p>
            <a:r>
              <a:rPr lang="en-GB" sz="2000" dirty="0"/>
              <a:t>Agree inventory models (with JSON examples)</a:t>
            </a:r>
          </a:p>
          <a:p>
            <a:r>
              <a:rPr lang="en-GB" sz="2000" dirty="0"/>
              <a:t>Agree layering model (with terminology) </a:t>
            </a:r>
            <a:endParaRPr lang="en-GB" sz="1800" dirty="0"/>
          </a:p>
          <a:p>
            <a:pPr lvl="1"/>
            <a:r>
              <a:rPr lang="en-GB" sz="1800" dirty="0"/>
              <a:t>Need to synchronise TAPI terms with IETF, including topology and service models.</a:t>
            </a:r>
          </a:p>
          <a:p>
            <a:pPr lvl="2"/>
            <a:r>
              <a:rPr lang="en-GB" sz="1600" dirty="0"/>
              <a:t>RFC8345 (Network Topology)</a:t>
            </a:r>
          </a:p>
          <a:p>
            <a:pPr lvl="2"/>
            <a:r>
              <a:rPr lang="en-GB" sz="1600" dirty="0"/>
              <a:t>https://datatracker.ietf.org/doc/draft-ietf-ccamp-l1csm-yang/</a:t>
            </a:r>
          </a:p>
          <a:p>
            <a:pPr lvl="2"/>
            <a:r>
              <a:rPr lang="en-GB" sz="1600" dirty="0"/>
              <a:t>https://datatracker.ietf.org/doc/draft-ietf-ccamp-layer1-types/</a:t>
            </a:r>
          </a:p>
          <a:p>
            <a:pPr lvl="2"/>
            <a:r>
              <a:rPr lang="en-GB" sz="1600" dirty="0"/>
              <a:t>https://datatracker.ietf.org/doc/draft-ietf-ccamp-optical-impairment-topology-yang/</a:t>
            </a:r>
          </a:p>
          <a:p>
            <a:pPr lvl="2"/>
            <a:r>
              <a:rPr lang="en-GB" sz="1600" dirty="0"/>
              <a:t>Map between TAPI/OIF Terminology like: OTS, OMS, OTSI, OTU, to IETF terminology</a:t>
            </a:r>
          </a:p>
          <a:p>
            <a:r>
              <a:rPr lang="en-GB" sz="2000" dirty="0"/>
              <a:t>Agree tooling is still an ongoing discussion of how we can reuse code easily and generate JSON automatically </a:t>
            </a:r>
          </a:p>
          <a:p>
            <a:r>
              <a:rPr lang="en-GB" sz="2000" dirty="0"/>
              <a:t>Start to publish the IETF models used, process and provide JSON examples </a:t>
            </a:r>
          </a:p>
          <a:p>
            <a:endParaRPr lang="en-GB" sz="1800" dirty="0"/>
          </a:p>
        </p:txBody>
      </p:sp>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Next Steps for TNBI Meetings</a:t>
            </a:r>
          </a:p>
        </p:txBody>
      </p:sp>
      <p:sp>
        <p:nvSpPr>
          <p:cNvPr id="3" name="Footer Placeholder 2">
            <a:extLst>
              <a:ext uri="{FF2B5EF4-FFF2-40B4-BE49-F238E27FC236}">
                <a16:creationId xmlns:a16="http://schemas.microsoft.com/office/drawing/2014/main" id="{5CBD59F0-89B6-F26D-2B72-6D008D9DB0A5}"/>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334297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81B3C2-EFEE-AC6B-2AB0-9CA4B32CCDA6}"/>
              </a:ext>
            </a:extLst>
          </p:cNvPr>
          <p:cNvSpPr>
            <a:spLocks noGrp="1"/>
          </p:cNvSpPr>
          <p:nvPr>
            <p:ph idx="1"/>
          </p:nvPr>
        </p:nvSpPr>
        <p:spPr>
          <a:xfrm>
            <a:off x="838198" y="1825625"/>
            <a:ext cx="7767773" cy="4351338"/>
          </a:xfrm>
        </p:spPr>
        <p:txBody>
          <a:bodyPr>
            <a:normAutofit/>
          </a:bodyPr>
          <a:lstStyle/>
          <a:p>
            <a:r>
              <a:rPr lang="en-GB" sz="2000" dirty="0"/>
              <a:t>What happened to the T-NBI 1.0 Output? </a:t>
            </a:r>
          </a:p>
          <a:p>
            <a:pPr lvl="1"/>
            <a:r>
              <a:rPr lang="en-GB" sz="1600" dirty="0"/>
              <a:t>“Transport Northbound Interface Applicability Statement”</a:t>
            </a:r>
          </a:p>
          <a:p>
            <a:pPr marL="457200" lvl="1" indent="0">
              <a:buNone/>
            </a:pPr>
            <a:r>
              <a:rPr lang="en-GB" sz="1600" dirty="0">
                <a:hlinkClick r:id="rId2"/>
              </a:rPr>
              <a:t>https://datatracker.ietf.org/doc/draft-ietf-ccamp-transport-nbi-app-statement/</a:t>
            </a:r>
            <a:endParaRPr lang="en-GB" sz="1600" dirty="0"/>
          </a:p>
          <a:p>
            <a:pPr lvl="1"/>
            <a:r>
              <a:rPr lang="en-GB" sz="1600" dirty="0"/>
              <a:t>The document is highly technology specific and provides several JSON code examples</a:t>
            </a:r>
          </a:p>
          <a:p>
            <a:r>
              <a:rPr lang="en-GB" sz="2000" dirty="0"/>
              <a:t>The document has been stuck trying to reduce the size and complexity, after numerous revisions and reviews it is now </a:t>
            </a:r>
            <a:br>
              <a:rPr lang="en-GB" sz="2000" dirty="0"/>
            </a:br>
            <a:r>
              <a:rPr lang="en-GB" sz="2000" dirty="0"/>
              <a:t>“Waiting for WG Chair Go-Ahead”</a:t>
            </a:r>
          </a:p>
          <a:p>
            <a:pPr lvl="1"/>
            <a:r>
              <a:rPr lang="en-GB" sz="1600" dirty="0"/>
              <a:t>Current size of the document is 95 pages</a:t>
            </a:r>
          </a:p>
          <a:p>
            <a:r>
              <a:rPr lang="en-GB" sz="2000" dirty="0"/>
              <a:t>Given the concerns raised by reviewers, especially non-subject matter experts, we could look to break the document into smaller pieces and publish the work in the CCAMP TNBI Wiki (instead of an RFC)</a:t>
            </a:r>
          </a:p>
          <a:p>
            <a:pPr lvl="1"/>
            <a:r>
              <a:rPr lang="en-GB" sz="1600" dirty="0"/>
              <a:t>Reusing some of the topology and use cases for TNBI 2.0 activity</a:t>
            </a:r>
          </a:p>
          <a:p>
            <a:pPr lvl="1"/>
            <a:r>
              <a:rPr lang="en-GB" sz="1600" dirty="0"/>
              <a:t>WG and Chair thoughts? </a:t>
            </a:r>
          </a:p>
          <a:p>
            <a:endParaRPr lang="en-GB" sz="1800" dirty="0"/>
          </a:p>
        </p:txBody>
      </p:sp>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But Wait, There is More…</a:t>
            </a:r>
          </a:p>
        </p:txBody>
      </p:sp>
      <p:pic>
        <p:nvPicPr>
          <p:cNvPr id="7" name="Picture 6">
            <a:extLst>
              <a:ext uri="{FF2B5EF4-FFF2-40B4-BE49-F238E27FC236}">
                <a16:creationId xmlns:a16="http://schemas.microsoft.com/office/drawing/2014/main" id="{1806509F-CCBF-CF46-EF1A-452E4416AB58}"/>
              </a:ext>
            </a:extLst>
          </p:cNvPr>
          <p:cNvPicPr>
            <a:picLocks noChangeAspect="1"/>
          </p:cNvPicPr>
          <p:nvPr/>
        </p:nvPicPr>
        <p:blipFill rotWithShape="1">
          <a:blip r:embed="rId3"/>
          <a:srcRect t="-34" b="602"/>
          <a:stretch/>
        </p:blipFill>
        <p:spPr>
          <a:xfrm>
            <a:off x="8605972" y="145608"/>
            <a:ext cx="3379256" cy="6566783"/>
          </a:xfrm>
          <a:prstGeom prst="rect">
            <a:avLst/>
          </a:prstGeom>
        </p:spPr>
        <p:style>
          <a:lnRef idx="0">
            <a:schemeClr val="accent3"/>
          </a:lnRef>
          <a:fillRef idx="3">
            <a:schemeClr val="accent3"/>
          </a:fillRef>
          <a:effectRef idx="3">
            <a:schemeClr val="accent3"/>
          </a:effectRef>
          <a:fontRef idx="minor">
            <a:schemeClr val="lt1"/>
          </a:fontRef>
        </p:style>
      </p:pic>
      <p:sp>
        <p:nvSpPr>
          <p:cNvPr id="3" name="Footer Placeholder 2">
            <a:extLst>
              <a:ext uri="{FF2B5EF4-FFF2-40B4-BE49-F238E27FC236}">
                <a16:creationId xmlns:a16="http://schemas.microsoft.com/office/drawing/2014/main" id="{246CDDAA-49EC-EEAB-4C5F-AA247AD5F6A2}"/>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443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81B3C2-EFEE-AC6B-2AB0-9CA4B32CCDA6}"/>
              </a:ext>
            </a:extLst>
          </p:cNvPr>
          <p:cNvSpPr>
            <a:spLocks noGrp="1"/>
          </p:cNvSpPr>
          <p:nvPr>
            <p:ph idx="1"/>
          </p:nvPr>
        </p:nvSpPr>
        <p:spPr/>
        <p:txBody>
          <a:bodyPr>
            <a:normAutofit/>
          </a:bodyPr>
          <a:lstStyle/>
          <a:p>
            <a:r>
              <a:rPr lang="en-GB" sz="2000" dirty="0"/>
              <a:t>A CCAMP Working Group Design Team was created to discuss the use cases and applicability of CCAMP, and related YANG models for the Northbound Interface used to communicate with Transport Network resources</a:t>
            </a:r>
          </a:p>
          <a:p>
            <a:r>
              <a:rPr lang="en-GB" sz="2000" dirty="0"/>
              <a:t>The Design Team will provide guidelines regarding how all the relevant models can solve agreed and well-identified transport network use cases</a:t>
            </a:r>
          </a:p>
          <a:p>
            <a:r>
              <a:rPr lang="en-GB" sz="2000" dirty="0"/>
              <a:t>It was agreed that the Design Team members and interested participants should use a  non-WG mailing list</a:t>
            </a:r>
          </a:p>
          <a:p>
            <a:pPr lvl="1"/>
            <a:r>
              <a:rPr lang="en-GB" sz="1600" dirty="0">
                <a:hlinkClick r:id="rId2"/>
              </a:rPr>
              <a:t>https://mailarchive.ietf.org/arch/browse/transport-nbi-dt/</a:t>
            </a:r>
            <a:endParaRPr lang="en-GB" sz="1600" dirty="0"/>
          </a:p>
          <a:p>
            <a:r>
              <a:rPr lang="en-GB" sz="2000" dirty="0"/>
              <a:t>The Design Team will publish via the CCAMP GitHub and Wiki</a:t>
            </a:r>
          </a:p>
          <a:p>
            <a:pPr lvl="1"/>
            <a:r>
              <a:rPr lang="en-GB" sz="1600" dirty="0">
                <a:hlinkClick r:id="rId3"/>
              </a:rPr>
              <a:t>https://github.com/ietf-ccamp-wg/transport-nbi</a:t>
            </a:r>
            <a:endParaRPr lang="en-GB" sz="1600" dirty="0"/>
          </a:p>
          <a:p>
            <a:pPr lvl="1"/>
            <a:r>
              <a:rPr lang="en-GB" sz="1600" dirty="0"/>
              <a:t>List is open access; anyone may join and attend</a:t>
            </a:r>
          </a:p>
          <a:p>
            <a:r>
              <a:rPr lang="en-GB" sz="2000" dirty="0"/>
              <a:t>JSON Examples will be agnostic to deployment architectures</a:t>
            </a:r>
          </a:p>
        </p:txBody>
      </p:sp>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Scope of the Transport NBI Design Team</a:t>
            </a:r>
          </a:p>
        </p:txBody>
      </p:sp>
      <p:sp>
        <p:nvSpPr>
          <p:cNvPr id="3" name="Footer Placeholder 2">
            <a:extLst>
              <a:ext uri="{FF2B5EF4-FFF2-40B4-BE49-F238E27FC236}">
                <a16:creationId xmlns:a16="http://schemas.microsoft.com/office/drawing/2014/main" id="{5E797206-E5D9-8847-2A51-8FC28CB8E0FC}"/>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396470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81B3C2-EFEE-AC6B-2AB0-9CA4B32CCDA6}"/>
              </a:ext>
            </a:extLst>
          </p:cNvPr>
          <p:cNvSpPr>
            <a:spLocks noGrp="1"/>
          </p:cNvSpPr>
          <p:nvPr>
            <p:ph idx="1"/>
          </p:nvPr>
        </p:nvSpPr>
        <p:spPr/>
        <p:txBody>
          <a:bodyPr>
            <a:normAutofit/>
          </a:bodyPr>
          <a:lstStyle/>
          <a:p>
            <a:r>
              <a:rPr lang="en-GB" sz="2000" dirty="0"/>
              <a:t>An additional, an early, goal of the TNBI discussion is to clarify the term “Transport NBI”</a:t>
            </a:r>
          </a:p>
          <a:p>
            <a:r>
              <a:rPr lang="en-GB" sz="2000" dirty="0"/>
              <a:t>Early text being discussed:</a:t>
            </a:r>
          </a:p>
          <a:p>
            <a:pPr lvl="1"/>
            <a:r>
              <a:rPr lang="en-GB" sz="1200" i="1" dirty="0"/>
              <a:t>“The optical transport domain is designed to support various connectivity services, such as Wave Division Multiplexing (WDM) and the Optical Transport Network (OTN). A primary objective for network operators is to automate the establishment of these services in single-layer and complex hierarchical, multi-domain optical transport networks. Exposing capability and infrastructure assets are crucial to providing access to network resources and offering advanced control and manageability features. Optical transport Application Programming Interface (API) becomes essential to achieve this.</a:t>
            </a:r>
          </a:p>
          <a:p>
            <a:pPr lvl="1"/>
            <a:r>
              <a:rPr lang="en-GB" sz="1200" i="1" dirty="0"/>
              <a:t>The "Transport Northbound Interface" (T-NBI) API are well-defined, open interfaces vital for network operators. They provide the capability to view optical transport resources and effectively operate multi-vendor and multi-domain networks. Furthermore, the T-NBI API is instrumental in facilitating the coordination and automation of service provisioning, thereby enhancing efficiency and operational flexibility when managing optical network resources.”</a:t>
            </a:r>
          </a:p>
          <a:p>
            <a:pPr lvl="1"/>
            <a:r>
              <a:rPr lang="en-GB" sz="1600" dirty="0"/>
              <a:t>Not final, updates are encouraged and expected</a:t>
            </a:r>
          </a:p>
          <a:p>
            <a:pPr lvl="1"/>
            <a:r>
              <a:rPr lang="en-GB" sz="1600" dirty="0">
                <a:hlinkClick r:id="rId2"/>
              </a:rPr>
              <a:t>https://github.com/ietf-ccamp-wg/transport-nbi/issues/115</a:t>
            </a:r>
            <a:endParaRPr lang="en-GB" sz="1600" dirty="0"/>
          </a:p>
          <a:p>
            <a:r>
              <a:rPr lang="en-GB" sz="2000" dirty="0"/>
              <a:t>It should be noted that "well-defined”, also includes procedure and usage, and we will need to include that YANG is used to model capability.</a:t>
            </a:r>
          </a:p>
          <a:p>
            <a:r>
              <a:rPr lang="en-GB" sz="2000" dirty="0"/>
              <a:t>We are also synching IETF industry terms (ACTN, OTS, OMS, OTSI, OTU, service models, et al.) ideally providing a mapping between other SDOs and initiatives (such as ONF TAPI, </a:t>
            </a:r>
            <a:r>
              <a:rPr lang="en-GB" sz="2000"/>
              <a:t>and OIF work)</a:t>
            </a:r>
            <a:endParaRPr lang="en-GB" sz="2000" dirty="0"/>
          </a:p>
          <a:p>
            <a:endParaRPr lang="en-GB" sz="2000" dirty="0"/>
          </a:p>
        </p:txBody>
      </p:sp>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What is the Transport NBI?</a:t>
            </a:r>
          </a:p>
        </p:txBody>
      </p:sp>
      <p:sp>
        <p:nvSpPr>
          <p:cNvPr id="3" name="Footer Placeholder 2">
            <a:extLst>
              <a:ext uri="{FF2B5EF4-FFF2-40B4-BE49-F238E27FC236}">
                <a16:creationId xmlns:a16="http://schemas.microsoft.com/office/drawing/2014/main" id="{F8FA1EEA-75A1-B663-4DF5-043EFEC959AE}"/>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23192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81B3C2-EFEE-AC6B-2AB0-9CA4B32CCDA6}"/>
              </a:ext>
            </a:extLst>
          </p:cNvPr>
          <p:cNvSpPr>
            <a:spLocks noGrp="1"/>
          </p:cNvSpPr>
          <p:nvPr>
            <p:ph idx="1"/>
          </p:nvPr>
        </p:nvSpPr>
        <p:spPr/>
        <p:txBody>
          <a:bodyPr>
            <a:normAutofit lnSpcReduction="10000"/>
          </a:bodyPr>
          <a:lstStyle/>
          <a:p>
            <a:r>
              <a:rPr lang="en-GB" sz="2000" dirty="0"/>
              <a:t>The DT will help people utilise CCAMP models and IETF protocols. </a:t>
            </a:r>
          </a:p>
          <a:p>
            <a:r>
              <a:rPr lang="en-GB" sz="2000" dirty="0"/>
              <a:t>Publish best practice and examples via Wiki, GitHub, or a combination. </a:t>
            </a:r>
          </a:p>
          <a:p>
            <a:r>
              <a:rPr lang="en-GB" sz="2000" dirty="0"/>
              <a:t>DT Discussions are based on Use Cases and Scenarios</a:t>
            </a:r>
          </a:p>
          <a:p>
            <a:pPr lvl="1"/>
            <a:r>
              <a:rPr lang="en-GB" sz="1600" dirty="0"/>
              <a:t>Use Case: A use case is a broader concept that describes a set of components, actions/steps, and may define the interactions between functional components to achieve requested objective(s).</a:t>
            </a:r>
          </a:p>
          <a:p>
            <a:pPr lvl="1"/>
            <a:r>
              <a:rPr lang="en-GB" sz="1600" dirty="0"/>
              <a:t>Scenario: A scenario may refer to a specific narrative, technology and set of steps or events.</a:t>
            </a:r>
          </a:p>
          <a:p>
            <a:r>
              <a:rPr lang="en-GB" sz="2000" dirty="0"/>
              <a:t>Started meeting formally after IETF 118, a key discussion was which "use case(s)"  should we focus on first? </a:t>
            </a:r>
          </a:p>
          <a:p>
            <a:pPr lvl="1"/>
            <a:r>
              <a:rPr lang="en-GB" sz="1800" dirty="0"/>
              <a:t>We agreed to work on, initially</a:t>
            </a:r>
          </a:p>
          <a:p>
            <a:pPr lvl="2"/>
            <a:r>
              <a:rPr lang="en-GB" sz="1600" dirty="0"/>
              <a:t>1. Inventory Management </a:t>
            </a:r>
          </a:p>
          <a:p>
            <a:pPr lvl="2"/>
            <a:r>
              <a:rPr lang="en-GB" sz="1600" dirty="0"/>
              <a:t>2. Multi-layer Topology Management </a:t>
            </a:r>
          </a:p>
          <a:p>
            <a:r>
              <a:rPr lang="en-GB" sz="2000" dirty="0"/>
              <a:t>We also agreed that we can potentially reuse the existing work, scenarios and examples from our earlier work:</a:t>
            </a:r>
          </a:p>
          <a:p>
            <a:pPr lvl="1"/>
            <a:r>
              <a:rPr lang="en-GB" sz="1600" dirty="0">
                <a:hlinkClick r:id="rId2"/>
              </a:rPr>
              <a:t>https://datatracker.ietf.org/doc/html/draft-ietf-ccamp-transport-nbi-app-statement-17#name-json-code</a:t>
            </a:r>
            <a:endParaRPr lang="en-GB" sz="1600" dirty="0"/>
          </a:p>
          <a:p>
            <a:endParaRPr lang="en-GB" sz="2000" dirty="0"/>
          </a:p>
        </p:txBody>
      </p:sp>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Transport NBI Design Team Early Meetings</a:t>
            </a:r>
          </a:p>
        </p:txBody>
      </p:sp>
      <p:sp>
        <p:nvSpPr>
          <p:cNvPr id="3" name="Footer Placeholder 2">
            <a:extLst>
              <a:ext uri="{FF2B5EF4-FFF2-40B4-BE49-F238E27FC236}">
                <a16:creationId xmlns:a16="http://schemas.microsoft.com/office/drawing/2014/main" id="{0F7A9970-46E7-C9E0-8AD7-3147FE4A520A}"/>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376186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D9993-0155-DD59-866C-F2EA90BF1A6B}"/>
              </a:ext>
            </a:extLst>
          </p:cNvPr>
          <p:cNvSpPr txBox="1"/>
          <p:nvPr/>
        </p:nvSpPr>
        <p:spPr>
          <a:xfrm>
            <a:off x="1792770" y="2311878"/>
            <a:ext cx="8606460" cy="1200329"/>
          </a:xfrm>
          <a:prstGeom prst="rect">
            <a:avLst/>
          </a:prstGeom>
          <a:noFill/>
        </p:spPr>
        <p:txBody>
          <a:bodyPr wrap="none" rtlCol="0">
            <a:spAutoFit/>
          </a:bodyPr>
          <a:lstStyle/>
          <a:p>
            <a:pPr algn="ctr"/>
            <a:r>
              <a:rPr lang="en-GB" sz="3600" dirty="0"/>
              <a:t>Defining Inventory and Use Case for the TNBI</a:t>
            </a:r>
          </a:p>
          <a:p>
            <a:pPr algn="ctr"/>
            <a:r>
              <a:rPr lang="en-GB" sz="3600" dirty="0"/>
              <a:t>(Italo)</a:t>
            </a:r>
          </a:p>
        </p:txBody>
      </p:sp>
      <p:sp>
        <p:nvSpPr>
          <p:cNvPr id="3" name="Footer Placeholder 2">
            <a:extLst>
              <a:ext uri="{FF2B5EF4-FFF2-40B4-BE49-F238E27FC236}">
                <a16:creationId xmlns:a16="http://schemas.microsoft.com/office/drawing/2014/main" id="{3A48912B-D5AF-DBA1-52F9-DB43816BAC6F}"/>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388915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F21DD7AF-9A14-4856-AF8F-6CBA0CB96F1E}"/>
              </a:ext>
            </a:extLst>
          </p:cNvPr>
          <p:cNvSpPr>
            <a:spLocks noGrp="1"/>
          </p:cNvSpPr>
          <p:nvPr>
            <p:ph sz="quarter" idx="13"/>
          </p:nvPr>
        </p:nvSpPr>
        <p:spPr>
          <a:xfrm>
            <a:off x="414930" y="4928551"/>
            <a:ext cx="11362141" cy="1807368"/>
          </a:xfrm>
        </p:spPr>
        <p:txBody>
          <a:bodyPr/>
          <a:lstStyle/>
          <a:p>
            <a:r>
              <a:rPr lang="en-GB" sz="1867" dirty="0"/>
              <a:t>Rack belongs to NE</a:t>
            </a:r>
          </a:p>
          <a:p>
            <a:pPr lvl="1"/>
            <a:r>
              <a:rPr lang="en-US" altLang="zh-CN" sz="1467" dirty="0"/>
              <a:t>We don’t consider that rack belongs to NE. Because there could be a scenario that multiple NEs are installed on one rack.</a:t>
            </a:r>
          </a:p>
          <a:p>
            <a:pPr lvl="1"/>
            <a:r>
              <a:rPr lang="en-US" altLang="zh-CN" sz="1467" dirty="0"/>
              <a:t>We have not fully understood the definition of site.  We think site is not mandatory</a:t>
            </a:r>
            <a:r>
              <a:rPr lang="zh-CN" altLang="en-US" sz="1467" dirty="0"/>
              <a:t>，</a:t>
            </a:r>
            <a:r>
              <a:rPr lang="en-US" altLang="zh-CN" sz="1467" dirty="0"/>
              <a:t>so is equipment room.</a:t>
            </a:r>
            <a:endParaRPr lang="en-GB" sz="1467" dirty="0"/>
          </a:p>
        </p:txBody>
      </p:sp>
      <p:sp>
        <p:nvSpPr>
          <p:cNvPr id="7" name="Rectangle 256">
            <a:extLst>
              <a:ext uri="{FF2B5EF4-FFF2-40B4-BE49-F238E27FC236}">
                <a16:creationId xmlns:a16="http://schemas.microsoft.com/office/drawing/2014/main" id="{2B8CBE4B-EF72-4F89-B2E4-726553C8085A}"/>
              </a:ext>
            </a:extLst>
          </p:cNvPr>
          <p:cNvSpPr/>
          <p:nvPr/>
        </p:nvSpPr>
        <p:spPr>
          <a:xfrm>
            <a:off x="504991" y="1164610"/>
            <a:ext cx="5068417" cy="310434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sp>
        <p:nvSpPr>
          <p:cNvPr id="8" name="矩形 43">
            <a:extLst>
              <a:ext uri="{FF2B5EF4-FFF2-40B4-BE49-F238E27FC236}">
                <a16:creationId xmlns:a16="http://schemas.microsoft.com/office/drawing/2014/main" id="{9FFC8A48-DED6-45D6-8677-7928C2983D7A}"/>
              </a:ext>
            </a:extLst>
          </p:cNvPr>
          <p:cNvSpPr/>
          <p:nvPr/>
        </p:nvSpPr>
        <p:spPr>
          <a:xfrm>
            <a:off x="2141308" y="1742810"/>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050" kern="0" dirty="0">
                <a:solidFill>
                  <a:srgbClr val="FF0000"/>
                </a:solidFill>
              </a:rPr>
              <a:t>Wuhan-C-A1-NO.101</a:t>
            </a:r>
            <a:endParaRPr lang="zh-CN" altLang="en-US" sz="1050" kern="0" dirty="0">
              <a:solidFill>
                <a:srgbClr val="FF0000"/>
              </a:solidFill>
            </a:endParaRPr>
          </a:p>
        </p:txBody>
      </p:sp>
      <p:sp>
        <p:nvSpPr>
          <p:cNvPr id="9" name="矩形 45">
            <a:extLst>
              <a:ext uri="{FF2B5EF4-FFF2-40B4-BE49-F238E27FC236}">
                <a16:creationId xmlns:a16="http://schemas.microsoft.com/office/drawing/2014/main" id="{FA6AD0F1-C020-4B7C-AE78-3318C9087E4E}"/>
              </a:ext>
            </a:extLst>
          </p:cNvPr>
          <p:cNvSpPr/>
          <p:nvPr/>
        </p:nvSpPr>
        <p:spPr>
          <a:xfrm>
            <a:off x="2141308" y="2402399"/>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network-element</a:t>
            </a:r>
          </a:p>
          <a:p>
            <a:pPr algn="ctr" defTabSz="914377"/>
            <a:r>
              <a:rPr lang="en-US" altLang="zh-CN" sz="1200" kern="0" dirty="0">
                <a:solidFill>
                  <a:srgbClr val="FF0000"/>
                </a:solidFill>
              </a:rPr>
              <a:t>Ne(115-50)</a:t>
            </a:r>
            <a:endParaRPr lang="zh-CN" altLang="en-US" sz="1200" kern="0" dirty="0">
              <a:solidFill>
                <a:srgbClr val="FF0000"/>
              </a:solidFill>
            </a:endParaRPr>
          </a:p>
        </p:txBody>
      </p:sp>
      <p:sp>
        <p:nvSpPr>
          <p:cNvPr id="10" name="矩形 58">
            <a:extLst>
              <a:ext uri="{FF2B5EF4-FFF2-40B4-BE49-F238E27FC236}">
                <a16:creationId xmlns:a16="http://schemas.microsoft.com/office/drawing/2014/main" id="{BFC834C0-D9F1-474E-AB70-0F0B2940387A}"/>
              </a:ext>
            </a:extLst>
          </p:cNvPr>
          <p:cNvSpPr/>
          <p:nvPr/>
        </p:nvSpPr>
        <p:spPr>
          <a:xfrm>
            <a:off x="1324349" y="3781172"/>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chassis-1</a:t>
            </a:r>
            <a:endParaRPr lang="zh-CN" altLang="en-US" sz="1200" kern="0" dirty="0">
              <a:solidFill>
                <a:srgbClr val="FF0000"/>
              </a:solidFill>
            </a:endParaRPr>
          </a:p>
        </p:txBody>
      </p:sp>
      <p:sp>
        <p:nvSpPr>
          <p:cNvPr id="11" name="矩形 58">
            <a:extLst>
              <a:ext uri="{FF2B5EF4-FFF2-40B4-BE49-F238E27FC236}">
                <a16:creationId xmlns:a16="http://schemas.microsoft.com/office/drawing/2014/main" id="{82129910-87AE-4EBA-A7DE-B61148BBD93B}"/>
              </a:ext>
            </a:extLst>
          </p:cNvPr>
          <p:cNvSpPr/>
          <p:nvPr/>
        </p:nvSpPr>
        <p:spPr>
          <a:xfrm>
            <a:off x="2428038" y="3784216"/>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chassis-2</a:t>
            </a:r>
            <a:endParaRPr lang="zh-CN" altLang="en-US" sz="1400" kern="0" dirty="0">
              <a:solidFill>
                <a:srgbClr val="FF0000"/>
              </a:solidFill>
            </a:endParaRPr>
          </a:p>
        </p:txBody>
      </p:sp>
      <p:sp>
        <p:nvSpPr>
          <p:cNvPr id="12" name="矩形 58">
            <a:extLst>
              <a:ext uri="{FF2B5EF4-FFF2-40B4-BE49-F238E27FC236}">
                <a16:creationId xmlns:a16="http://schemas.microsoft.com/office/drawing/2014/main" id="{D15BD37D-118E-4EA4-AE0E-B05CB47A6722}"/>
              </a:ext>
            </a:extLst>
          </p:cNvPr>
          <p:cNvSpPr/>
          <p:nvPr/>
        </p:nvSpPr>
        <p:spPr>
          <a:xfrm>
            <a:off x="3702748" y="3781171"/>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chassis-3</a:t>
            </a:r>
            <a:endParaRPr lang="zh-CN" altLang="en-US" sz="1200" kern="0" dirty="0">
              <a:solidFill>
                <a:srgbClr val="FF0000"/>
              </a:solidFill>
            </a:endParaRPr>
          </a:p>
        </p:txBody>
      </p:sp>
      <p:sp>
        <p:nvSpPr>
          <p:cNvPr id="13" name="矩形 44">
            <a:extLst>
              <a:ext uri="{FF2B5EF4-FFF2-40B4-BE49-F238E27FC236}">
                <a16:creationId xmlns:a16="http://schemas.microsoft.com/office/drawing/2014/main" id="{F9F46D58-B037-4B9D-818D-A0AEFFC6A88F}"/>
              </a:ext>
            </a:extLst>
          </p:cNvPr>
          <p:cNvSpPr/>
          <p:nvPr/>
        </p:nvSpPr>
        <p:spPr>
          <a:xfrm>
            <a:off x="2416858" y="3061988"/>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1-2</a:t>
            </a:r>
            <a:endParaRPr lang="zh-CN" altLang="en-US" sz="1200" kern="0" dirty="0">
              <a:solidFill>
                <a:srgbClr val="FF0000"/>
              </a:solidFill>
            </a:endParaRPr>
          </a:p>
        </p:txBody>
      </p:sp>
      <p:cxnSp>
        <p:nvCxnSpPr>
          <p:cNvPr id="14" name="Straight Arrow Connector 16">
            <a:extLst>
              <a:ext uri="{FF2B5EF4-FFF2-40B4-BE49-F238E27FC236}">
                <a16:creationId xmlns:a16="http://schemas.microsoft.com/office/drawing/2014/main" id="{60BDD5F7-CDF9-4E92-8B64-B4BBF10291DA}"/>
              </a:ext>
            </a:extLst>
          </p:cNvPr>
          <p:cNvCxnSpPr>
            <a:stCxn id="9" idx="2"/>
            <a:endCxn id="13" idx="0"/>
          </p:cNvCxnSpPr>
          <p:nvPr/>
        </p:nvCxnSpPr>
        <p:spPr>
          <a:xfrm>
            <a:off x="2902858" y="2806128"/>
            <a:ext cx="0" cy="25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B2214C6A-0276-41B1-89C0-02FA3D629348}"/>
              </a:ext>
            </a:extLst>
          </p:cNvPr>
          <p:cNvCxnSpPr>
            <a:stCxn id="13" idx="2"/>
            <a:endCxn id="10" idx="0"/>
          </p:cNvCxnSpPr>
          <p:nvPr/>
        </p:nvCxnSpPr>
        <p:spPr>
          <a:xfrm flipH="1">
            <a:off x="1810350" y="3465719"/>
            <a:ext cx="1092511" cy="31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0">
            <a:extLst>
              <a:ext uri="{FF2B5EF4-FFF2-40B4-BE49-F238E27FC236}">
                <a16:creationId xmlns:a16="http://schemas.microsoft.com/office/drawing/2014/main" id="{ED5DB21C-0E17-4DB2-A443-BF49DAF9348F}"/>
              </a:ext>
            </a:extLst>
          </p:cNvPr>
          <p:cNvCxnSpPr>
            <a:stCxn id="13" idx="2"/>
            <a:endCxn id="11" idx="0"/>
          </p:cNvCxnSpPr>
          <p:nvPr/>
        </p:nvCxnSpPr>
        <p:spPr>
          <a:xfrm>
            <a:off x="2902859" y="3465720"/>
            <a:ext cx="11180" cy="31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2">
            <a:extLst>
              <a:ext uri="{FF2B5EF4-FFF2-40B4-BE49-F238E27FC236}">
                <a16:creationId xmlns:a16="http://schemas.microsoft.com/office/drawing/2014/main" id="{562FA768-FF74-47C3-A10B-4261C4D20461}"/>
              </a:ext>
            </a:extLst>
          </p:cNvPr>
          <p:cNvCxnSpPr>
            <a:stCxn id="13" idx="2"/>
            <a:endCxn id="12" idx="0"/>
          </p:cNvCxnSpPr>
          <p:nvPr/>
        </p:nvCxnSpPr>
        <p:spPr>
          <a:xfrm>
            <a:off x="2902861" y="3465718"/>
            <a:ext cx="1285889" cy="31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14">
            <a:extLst>
              <a:ext uri="{FF2B5EF4-FFF2-40B4-BE49-F238E27FC236}">
                <a16:creationId xmlns:a16="http://schemas.microsoft.com/office/drawing/2014/main" id="{CF6AD113-1A92-442D-9D60-A65F0021BEFF}"/>
              </a:ext>
            </a:extLst>
          </p:cNvPr>
          <p:cNvCxnSpPr>
            <a:stCxn id="8" idx="2"/>
            <a:endCxn id="9" idx="0"/>
          </p:cNvCxnSpPr>
          <p:nvPr/>
        </p:nvCxnSpPr>
        <p:spPr>
          <a:xfrm>
            <a:off x="2902859" y="2146540"/>
            <a:ext cx="1" cy="25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43">
            <a:extLst>
              <a:ext uri="{FF2B5EF4-FFF2-40B4-BE49-F238E27FC236}">
                <a16:creationId xmlns:a16="http://schemas.microsoft.com/office/drawing/2014/main" id="{89151DFD-7CE0-45A6-9A39-85F6FABA08B8}"/>
              </a:ext>
            </a:extLst>
          </p:cNvPr>
          <p:cNvSpPr/>
          <p:nvPr/>
        </p:nvSpPr>
        <p:spPr>
          <a:xfrm>
            <a:off x="2141307" y="1206779"/>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a:solidFill>
                  <a:srgbClr val="666666"/>
                </a:solidFill>
              </a:rPr>
              <a:t>Site</a:t>
            </a:r>
            <a:endParaRPr lang="zh-CN" altLang="en-US" sz="1400" kern="0" dirty="0">
              <a:solidFill>
                <a:srgbClr val="666666"/>
              </a:solidFill>
            </a:endParaRPr>
          </a:p>
        </p:txBody>
      </p:sp>
      <p:cxnSp>
        <p:nvCxnSpPr>
          <p:cNvPr id="20" name="Straight Arrow Connector 251">
            <a:extLst>
              <a:ext uri="{FF2B5EF4-FFF2-40B4-BE49-F238E27FC236}">
                <a16:creationId xmlns:a16="http://schemas.microsoft.com/office/drawing/2014/main" id="{D86FCA7D-3CE5-4385-ADB1-B6609ABC6990}"/>
              </a:ext>
            </a:extLst>
          </p:cNvPr>
          <p:cNvCxnSpPr>
            <a:stCxn id="19" idx="2"/>
            <a:endCxn id="8" idx="0"/>
          </p:cNvCxnSpPr>
          <p:nvPr/>
        </p:nvCxnSpPr>
        <p:spPr>
          <a:xfrm>
            <a:off x="2902858" y="1610510"/>
            <a:ext cx="1" cy="13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14">
            <a:extLst>
              <a:ext uri="{FF2B5EF4-FFF2-40B4-BE49-F238E27FC236}">
                <a16:creationId xmlns:a16="http://schemas.microsoft.com/office/drawing/2014/main" id="{C138E8AF-5038-452B-9C91-D87AA7842159}"/>
              </a:ext>
            </a:extLst>
          </p:cNvPr>
          <p:cNvSpPr/>
          <p:nvPr/>
        </p:nvSpPr>
        <p:spPr>
          <a:xfrm>
            <a:off x="6653101" y="1164610"/>
            <a:ext cx="5014899" cy="309262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sp>
        <p:nvSpPr>
          <p:cNvPr id="22" name="矩形 44">
            <a:extLst>
              <a:ext uri="{FF2B5EF4-FFF2-40B4-BE49-F238E27FC236}">
                <a16:creationId xmlns:a16="http://schemas.microsoft.com/office/drawing/2014/main" id="{DDEFE507-64AC-41A4-8F25-9A21478398E3}"/>
              </a:ext>
            </a:extLst>
          </p:cNvPr>
          <p:cNvSpPr/>
          <p:nvPr/>
        </p:nvSpPr>
        <p:spPr>
          <a:xfrm>
            <a:off x="7907366" y="3006082"/>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400" kern="0" dirty="0">
                <a:solidFill>
                  <a:srgbClr val="FF0000"/>
                </a:solidFill>
              </a:rPr>
              <a:t>rack 1-1</a:t>
            </a:r>
            <a:endParaRPr lang="zh-CN" altLang="en-US" sz="1400" kern="0" dirty="0">
              <a:solidFill>
                <a:srgbClr val="FF0000"/>
              </a:solidFill>
            </a:endParaRPr>
          </a:p>
        </p:txBody>
      </p:sp>
      <p:sp>
        <p:nvSpPr>
          <p:cNvPr id="23" name="矩形 45">
            <a:extLst>
              <a:ext uri="{FF2B5EF4-FFF2-40B4-BE49-F238E27FC236}">
                <a16:creationId xmlns:a16="http://schemas.microsoft.com/office/drawing/2014/main" id="{968212D7-EF83-477B-A941-365E30F831F5}"/>
              </a:ext>
            </a:extLst>
          </p:cNvPr>
          <p:cNvSpPr/>
          <p:nvPr/>
        </p:nvSpPr>
        <p:spPr>
          <a:xfrm>
            <a:off x="8698928" y="2270162"/>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network-element</a:t>
            </a:r>
          </a:p>
          <a:p>
            <a:pPr algn="ctr" defTabSz="914377"/>
            <a:r>
              <a:rPr lang="en-US" altLang="zh-CN" sz="1200" kern="0" dirty="0">
                <a:solidFill>
                  <a:srgbClr val="FF0000"/>
                </a:solidFill>
              </a:rPr>
              <a:t>Ne(115-50)</a:t>
            </a:r>
            <a:endParaRPr lang="zh-CN" altLang="en-US" sz="1400" kern="0" dirty="0">
              <a:solidFill>
                <a:srgbClr val="FF0000"/>
              </a:solidFill>
            </a:endParaRPr>
          </a:p>
        </p:txBody>
      </p:sp>
      <p:sp>
        <p:nvSpPr>
          <p:cNvPr id="24" name="矩形 44">
            <a:extLst>
              <a:ext uri="{FF2B5EF4-FFF2-40B4-BE49-F238E27FC236}">
                <a16:creationId xmlns:a16="http://schemas.microsoft.com/office/drawing/2014/main" id="{8BAC6878-5111-4818-87C5-AF59E48DD502}"/>
              </a:ext>
            </a:extLst>
          </p:cNvPr>
          <p:cNvSpPr/>
          <p:nvPr/>
        </p:nvSpPr>
        <p:spPr>
          <a:xfrm>
            <a:off x="9125368" y="300682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400" kern="0" dirty="0">
                <a:solidFill>
                  <a:srgbClr val="FF0000"/>
                </a:solidFill>
              </a:rPr>
              <a:t>rack 1-2</a:t>
            </a:r>
            <a:endParaRPr lang="zh-CN" altLang="en-US" sz="1400" kern="0" dirty="0">
              <a:solidFill>
                <a:srgbClr val="FF0000"/>
              </a:solidFill>
            </a:endParaRPr>
          </a:p>
        </p:txBody>
      </p:sp>
      <p:sp>
        <p:nvSpPr>
          <p:cNvPr id="25" name="矩形 44">
            <a:extLst>
              <a:ext uri="{FF2B5EF4-FFF2-40B4-BE49-F238E27FC236}">
                <a16:creationId xmlns:a16="http://schemas.microsoft.com/office/drawing/2014/main" id="{71116CC2-ED44-4D01-9CB3-6B072241CD9D}"/>
              </a:ext>
            </a:extLst>
          </p:cNvPr>
          <p:cNvSpPr/>
          <p:nvPr/>
        </p:nvSpPr>
        <p:spPr>
          <a:xfrm>
            <a:off x="10333317" y="3017278"/>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400" kern="0" dirty="0">
                <a:solidFill>
                  <a:srgbClr val="FF0000"/>
                </a:solidFill>
              </a:rPr>
              <a:t>rack 1-3</a:t>
            </a:r>
            <a:endParaRPr lang="zh-CN" altLang="en-US" sz="1400" kern="0" dirty="0">
              <a:solidFill>
                <a:srgbClr val="FF0000"/>
              </a:solidFill>
            </a:endParaRPr>
          </a:p>
        </p:txBody>
      </p:sp>
      <p:cxnSp>
        <p:nvCxnSpPr>
          <p:cNvPr id="26" name="Straight Arrow Connector 25">
            <a:extLst>
              <a:ext uri="{FF2B5EF4-FFF2-40B4-BE49-F238E27FC236}">
                <a16:creationId xmlns:a16="http://schemas.microsoft.com/office/drawing/2014/main" id="{F48B3201-978E-4152-94CE-20D794E01AEB}"/>
              </a:ext>
            </a:extLst>
          </p:cNvPr>
          <p:cNvCxnSpPr>
            <a:stCxn id="23" idx="2"/>
            <a:endCxn id="22" idx="0"/>
          </p:cNvCxnSpPr>
          <p:nvPr/>
        </p:nvCxnSpPr>
        <p:spPr>
          <a:xfrm flipH="1">
            <a:off x="8393366" y="2673893"/>
            <a:ext cx="1067112" cy="332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7">
            <a:extLst>
              <a:ext uri="{FF2B5EF4-FFF2-40B4-BE49-F238E27FC236}">
                <a16:creationId xmlns:a16="http://schemas.microsoft.com/office/drawing/2014/main" id="{034FC5CB-DD7F-4449-AB0B-BABE148AA47A}"/>
              </a:ext>
            </a:extLst>
          </p:cNvPr>
          <p:cNvCxnSpPr>
            <a:stCxn id="23" idx="2"/>
            <a:endCxn id="24" idx="0"/>
          </p:cNvCxnSpPr>
          <p:nvPr/>
        </p:nvCxnSpPr>
        <p:spPr>
          <a:xfrm>
            <a:off x="9460479" y="2673893"/>
            <a:ext cx="150889" cy="33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9">
            <a:extLst>
              <a:ext uri="{FF2B5EF4-FFF2-40B4-BE49-F238E27FC236}">
                <a16:creationId xmlns:a16="http://schemas.microsoft.com/office/drawing/2014/main" id="{D01E56FA-FADA-400A-A91A-92DBD1C9BCDD}"/>
              </a:ext>
            </a:extLst>
          </p:cNvPr>
          <p:cNvCxnSpPr>
            <a:stCxn id="23" idx="2"/>
            <a:endCxn id="25" idx="0"/>
          </p:cNvCxnSpPr>
          <p:nvPr/>
        </p:nvCxnSpPr>
        <p:spPr>
          <a:xfrm>
            <a:off x="9460479" y="2673893"/>
            <a:ext cx="1358839" cy="34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58">
            <a:extLst>
              <a:ext uri="{FF2B5EF4-FFF2-40B4-BE49-F238E27FC236}">
                <a16:creationId xmlns:a16="http://schemas.microsoft.com/office/drawing/2014/main" id="{E5051537-E089-49E6-8B47-438A43AB0332}"/>
              </a:ext>
            </a:extLst>
          </p:cNvPr>
          <p:cNvSpPr/>
          <p:nvPr/>
        </p:nvSpPr>
        <p:spPr>
          <a:xfrm>
            <a:off x="7063022" y="3757191"/>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chassis-1</a:t>
            </a:r>
            <a:endParaRPr lang="zh-CN" altLang="en-US" sz="1400" kern="0" dirty="0">
              <a:solidFill>
                <a:srgbClr val="666666"/>
              </a:solidFill>
            </a:endParaRPr>
          </a:p>
        </p:txBody>
      </p:sp>
      <p:sp>
        <p:nvSpPr>
          <p:cNvPr id="30" name="矩形 58">
            <a:extLst>
              <a:ext uri="{FF2B5EF4-FFF2-40B4-BE49-F238E27FC236}">
                <a16:creationId xmlns:a16="http://schemas.microsoft.com/office/drawing/2014/main" id="{53B9C776-6FB7-4E6A-A876-EBB64C77E6CE}"/>
              </a:ext>
            </a:extLst>
          </p:cNvPr>
          <p:cNvSpPr/>
          <p:nvPr/>
        </p:nvSpPr>
        <p:spPr>
          <a:xfrm>
            <a:off x="8069884" y="375719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chassis-2</a:t>
            </a:r>
            <a:endParaRPr lang="zh-CN" altLang="en-US" sz="1400" kern="0" dirty="0">
              <a:solidFill>
                <a:srgbClr val="666666"/>
              </a:solidFill>
            </a:endParaRPr>
          </a:p>
        </p:txBody>
      </p:sp>
      <p:sp>
        <p:nvSpPr>
          <p:cNvPr id="31" name="矩形 58">
            <a:extLst>
              <a:ext uri="{FF2B5EF4-FFF2-40B4-BE49-F238E27FC236}">
                <a16:creationId xmlns:a16="http://schemas.microsoft.com/office/drawing/2014/main" id="{46AE047E-264F-4786-8BE6-EB325ABB762F}"/>
              </a:ext>
            </a:extLst>
          </p:cNvPr>
          <p:cNvSpPr/>
          <p:nvPr/>
        </p:nvSpPr>
        <p:spPr>
          <a:xfrm>
            <a:off x="9167897" y="376897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chassis-1</a:t>
            </a:r>
            <a:endParaRPr lang="zh-CN" altLang="en-US" sz="1400" kern="0" dirty="0">
              <a:solidFill>
                <a:srgbClr val="666666"/>
              </a:solidFill>
            </a:endParaRPr>
          </a:p>
        </p:txBody>
      </p:sp>
      <p:sp>
        <p:nvSpPr>
          <p:cNvPr id="32" name="矩形 58">
            <a:extLst>
              <a:ext uri="{FF2B5EF4-FFF2-40B4-BE49-F238E27FC236}">
                <a16:creationId xmlns:a16="http://schemas.microsoft.com/office/drawing/2014/main" id="{EF40035A-B902-4DE8-9D35-81DE5AE4D3C0}"/>
              </a:ext>
            </a:extLst>
          </p:cNvPr>
          <p:cNvSpPr/>
          <p:nvPr/>
        </p:nvSpPr>
        <p:spPr>
          <a:xfrm>
            <a:off x="10333317" y="3763976"/>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lvl="0" algn="ctr" defTabSz="914377"/>
            <a:r>
              <a:rPr lang="en-US" altLang="zh-CN" sz="1400" kern="0" dirty="0">
                <a:solidFill>
                  <a:srgbClr val="FF0000"/>
                </a:solidFill>
              </a:rPr>
              <a:t>chassis-1</a:t>
            </a:r>
            <a:endParaRPr lang="zh-CN" altLang="en-US" sz="1400" kern="0" dirty="0">
              <a:solidFill>
                <a:srgbClr val="666666"/>
              </a:solidFill>
            </a:endParaRPr>
          </a:p>
        </p:txBody>
      </p:sp>
      <p:cxnSp>
        <p:nvCxnSpPr>
          <p:cNvPr id="33" name="Straight Arrow Connector 34">
            <a:extLst>
              <a:ext uri="{FF2B5EF4-FFF2-40B4-BE49-F238E27FC236}">
                <a16:creationId xmlns:a16="http://schemas.microsoft.com/office/drawing/2014/main" id="{62B00AE8-3885-4694-B2E5-230350847480}"/>
              </a:ext>
            </a:extLst>
          </p:cNvPr>
          <p:cNvCxnSpPr>
            <a:stCxn id="22" idx="2"/>
            <a:endCxn id="29" idx="0"/>
          </p:cNvCxnSpPr>
          <p:nvPr/>
        </p:nvCxnSpPr>
        <p:spPr>
          <a:xfrm flipH="1">
            <a:off x="7549022" y="3409812"/>
            <a:ext cx="844344" cy="347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6">
            <a:extLst>
              <a:ext uri="{FF2B5EF4-FFF2-40B4-BE49-F238E27FC236}">
                <a16:creationId xmlns:a16="http://schemas.microsoft.com/office/drawing/2014/main" id="{6406C002-4260-43BB-BC12-B0014B03B05B}"/>
              </a:ext>
            </a:extLst>
          </p:cNvPr>
          <p:cNvCxnSpPr>
            <a:stCxn id="22" idx="2"/>
            <a:endCxn id="30" idx="0"/>
          </p:cNvCxnSpPr>
          <p:nvPr/>
        </p:nvCxnSpPr>
        <p:spPr>
          <a:xfrm>
            <a:off x="8393367" y="3409813"/>
            <a:ext cx="162517" cy="34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8">
            <a:extLst>
              <a:ext uri="{FF2B5EF4-FFF2-40B4-BE49-F238E27FC236}">
                <a16:creationId xmlns:a16="http://schemas.microsoft.com/office/drawing/2014/main" id="{352A610D-3240-46A6-BC08-54CFD59AB5D9}"/>
              </a:ext>
            </a:extLst>
          </p:cNvPr>
          <p:cNvCxnSpPr>
            <a:stCxn id="24" idx="2"/>
            <a:endCxn id="31" idx="0"/>
          </p:cNvCxnSpPr>
          <p:nvPr/>
        </p:nvCxnSpPr>
        <p:spPr>
          <a:xfrm>
            <a:off x="9611368" y="3410551"/>
            <a:ext cx="42531" cy="358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0">
            <a:extLst>
              <a:ext uri="{FF2B5EF4-FFF2-40B4-BE49-F238E27FC236}">
                <a16:creationId xmlns:a16="http://schemas.microsoft.com/office/drawing/2014/main" id="{9991594E-7616-44A0-BF2C-64C493472487}"/>
              </a:ext>
            </a:extLst>
          </p:cNvPr>
          <p:cNvCxnSpPr>
            <a:stCxn id="25" idx="2"/>
            <a:endCxn id="32" idx="0"/>
          </p:cNvCxnSpPr>
          <p:nvPr/>
        </p:nvCxnSpPr>
        <p:spPr>
          <a:xfrm>
            <a:off x="10819317" y="3421009"/>
            <a:ext cx="0" cy="342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43">
            <a:extLst>
              <a:ext uri="{FF2B5EF4-FFF2-40B4-BE49-F238E27FC236}">
                <a16:creationId xmlns:a16="http://schemas.microsoft.com/office/drawing/2014/main" id="{17455239-7E43-494A-93FC-C5D60BA6933B}"/>
              </a:ext>
            </a:extLst>
          </p:cNvPr>
          <p:cNvSpPr/>
          <p:nvPr/>
        </p:nvSpPr>
        <p:spPr>
          <a:xfrm>
            <a:off x="8698927" y="1751048"/>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100" kern="0" dirty="0">
                <a:solidFill>
                  <a:srgbClr val="FF0000"/>
                </a:solidFill>
              </a:rPr>
              <a:t>Wuhan-C-A1-NO.101</a:t>
            </a:r>
            <a:endParaRPr lang="zh-CN" altLang="en-US" sz="1100" kern="0" dirty="0">
              <a:solidFill>
                <a:srgbClr val="666666"/>
              </a:solidFill>
            </a:endParaRPr>
          </a:p>
        </p:txBody>
      </p:sp>
      <p:cxnSp>
        <p:nvCxnSpPr>
          <p:cNvPr id="38" name="Straight Arrow Connector 116">
            <a:extLst>
              <a:ext uri="{FF2B5EF4-FFF2-40B4-BE49-F238E27FC236}">
                <a16:creationId xmlns:a16="http://schemas.microsoft.com/office/drawing/2014/main" id="{575877F7-FC53-4541-8DBC-28D65D8365A2}"/>
              </a:ext>
            </a:extLst>
          </p:cNvPr>
          <p:cNvCxnSpPr>
            <a:stCxn id="37" idx="2"/>
            <a:endCxn id="23" idx="0"/>
          </p:cNvCxnSpPr>
          <p:nvPr/>
        </p:nvCxnSpPr>
        <p:spPr>
          <a:xfrm>
            <a:off x="9460476" y="2154780"/>
            <a:ext cx="3" cy="11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43">
            <a:extLst>
              <a:ext uri="{FF2B5EF4-FFF2-40B4-BE49-F238E27FC236}">
                <a16:creationId xmlns:a16="http://schemas.microsoft.com/office/drawing/2014/main" id="{90452E7A-B642-4B1D-8610-E60D0425F1EF}"/>
              </a:ext>
            </a:extLst>
          </p:cNvPr>
          <p:cNvSpPr/>
          <p:nvPr/>
        </p:nvSpPr>
        <p:spPr>
          <a:xfrm>
            <a:off x="8698927" y="1175834"/>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a:solidFill>
                  <a:srgbClr val="666666"/>
                </a:solidFill>
              </a:rPr>
              <a:t>Site</a:t>
            </a:r>
            <a:endParaRPr lang="zh-CN" altLang="en-US" sz="1400" kern="0" dirty="0">
              <a:solidFill>
                <a:srgbClr val="666666"/>
              </a:solidFill>
            </a:endParaRPr>
          </a:p>
        </p:txBody>
      </p:sp>
      <p:cxnSp>
        <p:nvCxnSpPr>
          <p:cNvPr id="40" name="Straight Arrow Connector 255">
            <a:extLst>
              <a:ext uri="{FF2B5EF4-FFF2-40B4-BE49-F238E27FC236}">
                <a16:creationId xmlns:a16="http://schemas.microsoft.com/office/drawing/2014/main" id="{AA073679-EECE-4565-A52D-DF32CB2030B1}"/>
              </a:ext>
            </a:extLst>
          </p:cNvPr>
          <p:cNvCxnSpPr>
            <a:stCxn id="39" idx="2"/>
            <a:endCxn id="37" idx="0"/>
          </p:cNvCxnSpPr>
          <p:nvPr/>
        </p:nvCxnSpPr>
        <p:spPr>
          <a:xfrm>
            <a:off x="9460477" y="1579564"/>
            <a:ext cx="0" cy="171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itle 40">
            <a:extLst>
              <a:ext uri="{FF2B5EF4-FFF2-40B4-BE49-F238E27FC236}">
                <a16:creationId xmlns:a16="http://schemas.microsoft.com/office/drawing/2014/main" id="{4D61CEB8-3672-EDFE-61AA-8C19A4D04D3D}"/>
              </a:ext>
            </a:extLst>
          </p:cNvPr>
          <p:cNvSpPr>
            <a:spLocks noGrp="1"/>
          </p:cNvSpPr>
          <p:nvPr>
            <p:ph type="title"/>
          </p:nvPr>
        </p:nvSpPr>
        <p:spPr>
          <a:xfrm>
            <a:off x="334433" y="274638"/>
            <a:ext cx="11190457" cy="889972"/>
          </a:xfrm>
        </p:spPr>
        <p:txBody>
          <a:bodyPr>
            <a:normAutofit/>
          </a:bodyPr>
          <a:lstStyle/>
          <a:p>
            <a:r>
              <a:rPr lang="en-GB" dirty="0"/>
              <a:t>Inventory 1- Examples of NE configurations</a:t>
            </a:r>
          </a:p>
        </p:txBody>
      </p:sp>
      <p:sp>
        <p:nvSpPr>
          <p:cNvPr id="2" name="Footer Placeholder 2">
            <a:extLst>
              <a:ext uri="{FF2B5EF4-FFF2-40B4-BE49-F238E27FC236}">
                <a16:creationId xmlns:a16="http://schemas.microsoft.com/office/drawing/2014/main" id="{989E483E-B633-BB57-F526-EED78079BCC9}"/>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175777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4728F-4470-49AE-A5F6-3774CD8842E5}"/>
              </a:ext>
            </a:extLst>
          </p:cNvPr>
          <p:cNvSpPr>
            <a:spLocks noGrp="1"/>
          </p:cNvSpPr>
          <p:nvPr>
            <p:ph type="title"/>
          </p:nvPr>
        </p:nvSpPr>
        <p:spPr>
          <a:xfrm>
            <a:off x="334434" y="274638"/>
            <a:ext cx="11117797" cy="889972"/>
          </a:xfrm>
        </p:spPr>
        <p:txBody>
          <a:bodyPr>
            <a:normAutofit/>
          </a:bodyPr>
          <a:lstStyle/>
          <a:p>
            <a:r>
              <a:rPr lang="en-GB" dirty="0"/>
              <a:t>Inventory 2 - Examples of NE configurations</a:t>
            </a:r>
          </a:p>
        </p:txBody>
      </p:sp>
      <p:sp>
        <p:nvSpPr>
          <p:cNvPr id="5" name="Marcador de número de diapositiva 4">
            <a:extLst>
              <a:ext uri="{FF2B5EF4-FFF2-40B4-BE49-F238E27FC236}">
                <a16:creationId xmlns:a16="http://schemas.microsoft.com/office/drawing/2014/main" id="{0080673C-3B3C-4FD6-BFB5-7735FE2027AA}"/>
              </a:ext>
            </a:extLst>
          </p:cNvPr>
          <p:cNvSpPr>
            <a:spLocks noGrp="1"/>
          </p:cNvSpPr>
          <p:nvPr>
            <p:ph type="sldNum" sz="quarter" idx="12"/>
          </p:nvPr>
        </p:nvSpPr>
        <p:spPr>
          <a:xfrm>
            <a:off x="5820394" y="6523665"/>
            <a:ext cx="551213" cy="318519"/>
          </a:xfrm>
        </p:spPr>
        <p:txBody>
          <a:bodyPr/>
          <a:lstStyle/>
          <a:p>
            <a:fld id="{72A83A2B-3358-44F8-83A0-4598795D8FB5}" type="slidenum">
              <a:rPr lang="en-GB" smtClean="0">
                <a:solidFill>
                  <a:srgbClr val="000000"/>
                </a:solidFill>
              </a:rPr>
              <a:pPr/>
              <a:t>7</a:t>
            </a:fld>
            <a:endParaRPr lang="en-GB" dirty="0">
              <a:solidFill>
                <a:srgbClr val="000000"/>
              </a:solidFill>
            </a:endParaRPr>
          </a:p>
        </p:txBody>
      </p:sp>
      <p:sp>
        <p:nvSpPr>
          <p:cNvPr id="6" name="Marcador de contenido 5">
            <a:extLst>
              <a:ext uri="{FF2B5EF4-FFF2-40B4-BE49-F238E27FC236}">
                <a16:creationId xmlns:a16="http://schemas.microsoft.com/office/drawing/2014/main" id="{A6AA83AD-8280-4239-9392-0D84A3461013}"/>
              </a:ext>
            </a:extLst>
          </p:cNvPr>
          <p:cNvSpPr>
            <a:spLocks noGrp="1"/>
          </p:cNvSpPr>
          <p:nvPr>
            <p:ph sz="quarter" idx="13"/>
          </p:nvPr>
        </p:nvSpPr>
        <p:spPr>
          <a:xfrm>
            <a:off x="703251" y="4747724"/>
            <a:ext cx="5335308" cy="790196"/>
          </a:xfrm>
        </p:spPr>
        <p:txBody>
          <a:bodyPr>
            <a:normAutofit fontScale="92500" lnSpcReduction="10000"/>
          </a:bodyPr>
          <a:lstStyle/>
          <a:p>
            <a:r>
              <a:rPr lang="en-GB" dirty="0"/>
              <a:t>A NE can be split into two equipment rooms in the same site</a:t>
            </a:r>
          </a:p>
        </p:txBody>
      </p:sp>
      <p:sp>
        <p:nvSpPr>
          <p:cNvPr id="8" name="Rectangle 212">
            <a:extLst>
              <a:ext uri="{FF2B5EF4-FFF2-40B4-BE49-F238E27FC236}">
                <a16:creationId xmlns:a16="http://schemas.microsoft.com/office/drawing/2014/main" id="{5F8D796B-85DB-4607-9EAC-1F395C47AA56}"/>
              </a:ext>
            </a:extLst>
          </p:cNvPr>
          <p:cNvSpPr/>
          <p:nvPr/>
        </p:nvSpPr>
        <p:spPr>
          <a:xfrm>
            <a:off x="6437331" y="1164610"/>
            <a:ext cx="5014900" cy="343754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sp>
        <p:nvSpPr>
          <p:cNvPr id="9" name="矩形 45">
            <a:extLst>
              <a:ext uri="{FF2B5EF4-FFF2-40B4-BE49-F238E27FC236}">
                <a16:creationId xmlns:a16="http://schemas.microsoft.com/office/drawing/2014/main" id="{636AB1C0-E750-4580-B52F-BF81FA6A0C7A}"/>
              </a:ext>
            </a:extLst>
          </p:cNvPr>
          <p:cNvSpPr/>
          <p:nvPr/>
        </p:nvSpPr>
        <p:spPr>
          <a:xfrm>
            <a:off x="8110072" y="1246814"/>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network-element</a:t>
            </a:r>
          </a:p>
          <a:p>
            <a:pPr algn="ctr" defTabSz="914377"/>
            <a:r>
              <a:rPr lang="en-US" altLang="zh-CN" sz="1200" kern="0" dirty="0">
                <a:solidFill>
                  <a:srgbClr val="FF0000"/>
                </a:solidFill>
              </a:rPr>
              <a:t>Ne(115-50)</a:t>
            </a:r>
            <a:endParaRPr lang="zh-CN" altLang="en-US" sz="1400" kern="0" dirty="0">
              <a:solidFill>
                <a:srgbClr val="FF0000"/>
              </a:solidFill>
            </a:endParaRPr>
          </a:p>
        </p:txBody>
      </p:sp>
      <p:sp>
        <p:nvSpPr>
          <p:cNvPr id="10" name="矩形 44">
            <a:extLst>
              <a:ext uri="{FF2B5EF4-FFF2-40B4-BE49-F238E27FC236}">
                <a16:creationId xmlns:a16="http://schemas.microsoft.com/office/drawing/2014/main" id="{EB5AA96A-C82C-48D5-AA13-F0F2C544B4AF}"/>
              </a:ext>
            </a:extLst>
          </p:cNvPr>
          <p:cNvSpPr/>
          <p:nvPr/>
        </p:nvSpPr>
        <p:spPr>
          <a:xfrm>
            <a:off x="9062089" y="3372415"/>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1-1</a:t>
            </a:r>
            <a:endParaRPr lang="zh-CN" altLang="en-US" sz="1200" kern="0" dirty="0">
              <a:solidFill>
                <a:srgbClr val="FF0000"/>
              </a:solidFill>
            </a:endParaRPr>
          </a:p>
        </p:txBody>
      </p:sp>
      <p:sp>
        <p:nvSpPr>
          <p:cNvPr id="11" name="矩形 44">
            <a:extLst>
              <a:ext uri="{FF2B5EF4-FFF2-40B4-BE49-F238E27FC236}">
                <a16:creationId xmlns:a16="http://schemas.microsoft.com/office/drawing/2014/main" id="{2FC13820-46A5-4E8F-93C9-6A24CCAAA715}"/>
              </a:ext>
            </a:extLst>
          </p:cNvPr>
          <p:cNvSpPr/>
          <p:nvPr/>
        </p:nvSpPr>
        <p:spPr>
          <a:xfrm>
            <a:off x="10414864" y="3369005"/>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1-2</a:t>
            </a:r>
            <a:endParaRPr lang="zh-CN" altLang="en-US" sz="1600" kern="0" dirty="0">
              <a:solidFill>
                <a:srgbClr val="FF0000"/>
              </a:solidFill>
            </a:endParaRPr>
          </a:p>
        </p:txBody>
      </p:sp>
      <p:sp>
        <p:nvSpPr>
          <p:cNvPr id="12" name="矩形 58">
            <a:extLst>
              <a:ext uri="{FF2B5EF4-FFF2-40B4-BE49-F238E27FC236}">
                <a16:creationId xmlns:a16="http://schemas.microsoft.com/office/drawing/2014/main" id="{786EBF86-8837-4AA6-9A65-86563A42B28C}"/>
              </a:ext>
            </a:extLst>
          </p:cNvPr>
          <p:cNvSpPr/>
          <p:nvPr/>
        </p:nvSpPr>
        <p:spPr>
          <a:xfrm>
            <a:off x="10414864" y="4099621"/>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lvl="0" algn="ctr" defTabSz="914377"/>
            <a:r>
              <a:rPr lang="en-US" altLang="zh-CN" sz="1400" kern="0" dirty="0">
                <a:solidFill>
                  <a:srgbClr val="666666"/>
                </a:solidFill>
              </a:rPr>
              <a:t>shelf</a:t>
            </a:r>
          </a:p>
          <a:p>
            <a:pPr lvl="0" algn="ctr" defTabSz="914377"/>
            <a:r>
              <a:rPr lang="en-US" altLang="zh-CN" sz="1200" kern="0" dirty="0">
                <a:solidFill>
                  <a:srgbClr val="FF0000"/>
                </a:solidFill>
              </a:rPr>
              <a:t>chassis-1</a:t>
            </a:r>
            <a:endParaRPr lang="zh-CN" altLang="en-US" sz="1200" kern="0" dirty="0">
              <a:solidFill>
                <a:srgbClr val="666666"/>
              </a:solidFill>
            </a:endParaRPr>
          </a:p>
        </p:txBody>
      </p:sp>
      <p:cxnSp>
        <p:nvCxnSpPr>
          <p:cNvPr id="13" name="Straight Arrow Connector 158">
            <a:extLst>
              <a:ext uri="{FF2B5EF4-FFF2-40B4-BE49-F238E27FC236}">
                <a16:creationId xmlns:a16="http://schemas.microsoft.com/office/drawing/2014/main" id="{DD244690-D56F-4AA3-8A21-DE83CE4070B1}"/>
              </a:ext>
            </a:extLst>
          </p:cNvPr>
          <p:cNvCxnSpPr>
            <a:cxnSpLocks/>
            <a:stCxn id="10" idx="2"/>
            <a:endCxn id="18" idx="0"/>
          </p:cNvCxnSpPr>
          <p:nvPr/>
        </p:nvCxnSpPr>
        <p:spPr>
          <a:xfrm>
            <a:off x="9548089" y="3776147"/>
            <a:ext cx="0" cy="29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59">
            <a:extLst>
              <a:ext uri="{FF2B5EF4-FFF2-40B4-BE49-F238E27FC236}">
                <a16:creationId xmlns:a16="http://schemas.microsoft.com/office/drawing/2014/main" id="{40127ABA-005D-418A-B1E5-53FB4F272F80}"/>
              </a:ext>
            </a:extLst>
          </p:cNvPr>
          <p:cNvCxnSpPr>
            <a:stCxn id="11" idx="2"/>
            <a:endCxn id="12" idx="0"/>
          </p:cNvCxnSpPr>
          <p:nvPr/>
        </p:nvCxnSpPr>
        <p:spPr>
          <a:xfrm>
            <a:off x="10900864" y="3772735"/>
            <a:ext cx="0" cy="32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43">
            <a:extLst>
              <a:ext uri="{FF2B5EF4-FFF2-40B4-BE49-F238E27FC236}">
                <a16:creationId xmlns:a16="http://schemas.microsoft.com/office/drawing/2014/main" id="{22079E7B-7D67-4D3A-942C-3174C2662F38}"/>
              </a:ext>
            </a:extLst>
          </p:cNvPr>
          <p:cNvSpPr/>
          <p:nvPr/>
        </p:nvSpPr>
        <p:spPr>
          <a:xfrm>
            <a:off x="9447108" y="2627565"/>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100" kern="0" dirty="0">
                <a:solidFill>
                  <a:srgbClr val="FF0000"/>
                </a:solidFill>
              </a:rPr>
              <a:t>Wuhan-C-A1-NO.102</a:t>
            </a:r>
            <a:endParaRPr lang="zh-CN" altLang="en-US" sz="1400" kern="0" dirty="0">
              <a:solidFill>
                <a:srgbClr val="666666"/>
              </a:solidFill>
            </a:endParaRPr>
          </a:p>
        </p:txBody>
      </p:sp>
      <p:cxnSp>
        <p:nvCxnSpPr>
          <p:cNvPr id="16" name="Straight Arrow Connector 161">
            <a:extLst>
              <a:ext uri="{FF2B5EF4-FFF2-40B4-BE49-F238E27FC236}">
                <a16:creationId xmlns:a16="http://schemas.microsoft.com/office/drawing/2014/main" id="{D224BCE0-DF5D-4045-BA78-37484C8CEBCF}"/>
              </a:ext>
            </a:extLst>
          </p:cNvPr>
          <p:cNvCxnSpPr>
            <a:stCxn id="15" idx="2"/>
            <a:endCxn id="10" idx="0"/>
          </p:cNvCxnSpPr>
          <p:nvPr/>
        </p:nvCxnSpPr>
        <p:spPr>
          <a:xfrm flipH="1">
            <a:off x="9548090" y="3031297"/>
            <a:ext cx="660569" cy="34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2">
            <a:extLst>
              <a:ext uri="{FF2B5EF4-FFF2-40B4-BE49-F238E27FC236}">
                <a16:creationId xmlns:a16="http://schemas.microsoft.com/office/drawing/2014/main" id="{3DC648DE-89E2-4E6E-A45C-B57B4BA7E507}"/>
              </a:ext>
            </a:extLst>
          </p:cNvPr>
          <p:cNvCxnSpPr>
            <a:stCxn id="15" idx="2"/>
            <a:endCxn id="11" idx="0"/>
          </p:cNvCxnSpPr>
          <p:nvPr/>
        </p:nvCxnSpPr>
        <p:spPr>
          <a:xfrm>
            <a:off x="10208658" y="3031296"/>
            <a:ext cx="692207" cy="33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58">
            <a:extLst>
              <a:ext uri="{FF2B5EF4-FFF2-40B4-BE49-F238E27FC236}">
                <a16:creationId xmlns:a16="http://schemas.microsoft.com/office/drawing/2014/main" id="{DD1523E6-2B7E-4DD5-A21A-F2EB5E68FFB5}"/>
              </a:ext>
            </a:extLst>
          </p:cNvPr>
          <p:cNvSpPr/>
          <p:nvPr/>
        </p:nvSpPr>
        <p:spPr>
          <a:xfrm>
            <a:off x="9062089" y="4071499"/>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lvl="0" algn="ctr" defTabSz="914377"/>
            <a:r>
              <a:rPr lang="en-US" altLang="zh-CN" sz="1400" kern="0" dirty="0">
                <a:solidFill>
                  <a:srgbClr val="666666"/>
                </a:solidFill>
              </a:rPr>
              <a:t>shelf</a:t>
            </a:r>
          </a:p>
          <a:p>
            <a:pPr lvl="0" algn="ctr" defTabSz="914377"/>
            <a:r>
              <a:rPr lang="en-US" altLang="zh-CN" sz="1200" kern="0" dirty="0">
                <a:solidFill>
                  <a:srgbClr val="FF0000"/>
                </a:solidFill>
              </a:rPr>
              <a:t>chassis-1</a:t>
            </a:r>
            <a:endParaRPr lang="zh-CN" altLang="en-US" sz="1200" kern="0" dirty="0">
              <a:solidFill>
                <a:srgbClr val="666666"/>
              </a:solidFill>
            </a:endParaRPr>
          </a:p>
        </p:txBody>
      </p:sp>
      <p:sp>
        <p:nvSpPr>
          <p:cNvPr id="19" name="矩形 44">
            <a:extLst>
              <a:ext uri="{FF2B5EF4-FFF2-40B4-BE49-F238E27FC236}">
                <a16:creationId xmlns:a16="http://schemas.microsoft.com/office/drawing/2014/main" id="{062DD864-75D6-4F46-B6FF-98978F7C8341}"/>
              </a:ext>
            </a:extLst>
          </p:cNvPr>
          <p:cNvSpPr/>
          <p:nvPr/>
        </p:nvSpPr>
        <p:spPr>
          <a:xfrm>
            <a:off x="6787805" y="3372415"/>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1-1</a:t>
            </a:r>
            <a:endParaRPr lang="zh-CN" altLang="en-US" sz="1200" kern="0" dirty="0">
              <a:solidFill>
                <a:srgbClr val="FF0000"/>
              </a:solidFill>
            </a:endParaRPr>
          </a:p>
        </p:txBody>
      </p:sp>
      <p:sp>
        <p:nvSpPr>
          <p:cNvPr id="20" name="矩形 44">
            <a:extLst>
              <a:ext uri="{FF2B5EF4-FFF2-40B4-BE49-F238E27FC236}">
                <a16:creationId xmlns:a16="http://schemas.microsoft.com/office/drawing/2014/main" id="{7161B80F-E04E-4F3A-8E20-0D1E04695EB2}"/>
              </a:ext>
            </a:extLst>
          </p:cNvPr>
          <p:cNvSpPr/>
          <p:nvPr/>
        </p:nvSpPr>
        <p:spPr>
          <a:xfrm>
            <a:off x="8002805" y="3369005"/>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1-2</a:t>
            </a:r>
            <a:endParaRPr lang="zh-CN" altLang="en-US" sz="1400" kern="0" dirty="0">
              <a:solidFill>
                <a:srgbClr val="FF0000"/>
              </a:solidFill>
            </a:endParaRPr>
          </a:p>
        </p:txBody>
      </p:sp>
      <p:sp>
        <p:nvSpPr>
          <p:cNvPr id="21" name="矩形 58">
            <a:extLst>
              <a:ext uri="{FF2B5EF4-FFF2-40B4-BE49-F238E27FC236}">
                <a16:creationId xmlns:a16="http://schemas.microsoft.com/office/drawing/2014/main" id="{8E5435C3-41E2-4CFC-B88C-0F9C7AD53C49}"/>
              </a:ext>
            </a:extLst>
          </p:cNvPr>
          <p:cNvSpPr/>
          <p:nvPr/>
        </p:nvSpPr>
        <p:spPr>
          <a:xfrm>
            <a:off x="7997156" y="4053427"/>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lvl="0" algn="ctr" defTabSz="914377"/>
            <a:r>
              <a:rPr lang="en-US" altLang="zh-CN" sz="1400" kern="0" dirty="0">
                <a:solidFill>
                  <a:srgbClr val="666666"/>
                </a:solidFill>
              </a:rPr>
              <a:t>shelf</a:t>
            </a:r>
          </a:p>
          <a:p>
            <a:pPr lvl="0" algn="ctr" defTabSz="914377"/>
            <a:r>
              <a:rPr lang="en-US" altLang="zh-CN" sz="1200" kern="0" dirty="0">
                <a:solidFill>
                  <a:srgbClr val="FF0000"/>
                </a:solidFill>
              </a:rPr>
              <a:t>chassis-1</a:t>
            </a:r>
            <a:endParaRPr lang="zh-CN" altLang="en-US" sz="1200" kern="0" dirty="0">
              <a:solidFill>
                <a:srgbClr val="666666"/>
              </a:solidFill>
            </a:endParaRPr>
          </a:p>
        </p:txBody>
      </p:sp>
      <p:cxnSp>
        <p:nvCxnSpPr>
          <p:cNvPr id="22" name="Straight Arrow Connector 187">
            <a:extLst>
              <a:ext uri="{FF2B5EF4-FFF2-40B4-BE49-F238E27FC236}">
                <a16:creationId xmlns:a16="http://schemas.microsoft.com/office/drawing/2014/main" id="{B6CE89F8-056A-4045-9637-BB67C594C11F}"/>
              </a:ext>
            </a:extLst>
          </p:cNvPr>
          <p:cNvCxnSpPr>
            <a:cxnSpLocks/>
            <a:stCxn id="19" idx="2"/>
            <a:endCxn id="27" idx="0"/>
          </p:cNvCxnSpPr>
          <p:nvPr/>
        </p:nvCxnSpPr>
        <p:spPr>
          <a:xfrm flipH="1">
            <a:off x="7254226" y="3776147"/>
            <a:ext cx="19580" cy="29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88">
            <a:extLst>
              <a:ext uri="{FF2B5EF4-FFF2-40B4-BE49-F238E27FC236}">
                <a16:creationId xmlns:a16="http://schemas.microsoft.com/office/drawing/2014/main" id="{456A6134-6E00-470A-BFF6-1915D59003A9}"/>
              </a:ext>
            </a:extLst>
          </p:cNvPr>
          <p:cNvCxnSpPr>
            <a:stCxn id="20" idx="2"/>
            <a:endCxn id="21" idx="0"/>
          </p:cNvCxnSpPr>
          <p:nvPr/>
        </p:nvCxnSpPr>
        <p:spPr>
          <a:xfrm flipH="1">
            <a:off x="8483157" y="3772735"/>
            <a:ext cx="5649" cy="28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43">
            <a:extLst>
              <a:ext uri="{FF2B5EF4-FFF2-40B4-BE49-F238E27FC236}">
                <a16:creationId xmlns:a16="http://schemas.microsoft.com/office/drawing/2014/main" id="{A4490E43-E027-440B-A8A7-A9E3D820B11A}"/>
              </a:ext>
            </a:extLst>
          </p:cNvPr>
          <p:cNvSpPr/>
          <p:nvPr/>
        </p:nvSpPr>
        <p:spPr>
          <a:xfrm>
            <a:off x="7035048" y="2627565"/>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100" kern="0" dirty="0">
                <a:solidFill>
                  <a:srgbClr val="FF0000"/>
                </a:solidFill>
              </a:rPr>
              <a:t>Wuhan-C-A1-NO.101</a:t>
            </a:r>
            <a:endParaRPr lang="zh-CN" altLang="en-US" sz="1400" kern="0" dirty="0">
              <a:solidFill>
                <a:srgbClr val="666666"/>
              </a:solidFill>
            </a:endParaRPr>
          </a:p>
        </p:txBody>
      </p:sp>
      <p:cxnSp>
        <p:nvCxnSpPr>
          <p:cNvPr id="25" name="Straight Arrow Connector 190">
            <a:extLst>
              <a:ext uri="{FF2B5EF4-FFF2-40B4-BE49-F238E27FC236}">
                <a16:creationId xmlns:a16="http://schemas.microsoft.com/office/drawing/2014/main" id="{CAAD8A79-9CBA-49CA-A498-1F261985A3D8}"/>
              </a:ext>
            </a:extLst>
          </p:cNvPr>
          <p:cNvCxnSpPr>
            <a:stCxn id="24" idx="2"/>
            <a:endCxn id="19" idx="0"/>
          </p:cNvCxnSpPr>
          <p:nvPr/>
        </p:nvCxnSpPr>
        <p:spPr>
          <a:xfrm flipH="1">
            <a:off x="7273805" y="3031297"/>
            <a:ext cx="522795" cy="34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91">
            <a:extLst>
              <a:ext uri="{FF2B5EF4-FFF2-40B4-BE49-F238E27FC236}">
                <a16:creationId xmlns:a16="http://schemas.microsoft.com/office/drawing/2014/main" id="{01733E7B-BC63-4169-8F3B-F05E1D5AC787}"/>
              </a:ext>
            </a:extLst>
          </p:cNvPr>
          <p:cNvCxnSpPr>
            <a:stCxn id="24" idx="2"/>
            <a:endCxn id="20" idx="0"/>
          </p:cNvCxnSpPr>
          <p:nvPr/>
        </p:nvCxnSpPr>
        <p:spPr>
          <a:xfrm>
            <a:off x="7796599" y="3031296"/>
            <a:ext cx="692207" cy="33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58">
            <a:extLst>
              <a:ext uri="{FF2B5EF4-FFF2-40B4-BE49-F238E27FC236}">
                <a16:creationId xmlns:a16="http://schemas.microsoft.com/office/drawing/2014/main" id="{004F0300-F2BA-407B-B194-926CAA9C45B0}"/>
              </a:ext>
            </a:extLst>
          </p:cNvPr>
          <p:cNvSpPr/>
          <p:nvPr/>
        </p:nvSpPr>
        <p:spPr>
          <a:xfrm>
            <a:off x="6768225" y="4071499"/>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chassis-1</a:t>
            </a:r>
            <a:endParaRPr lang="zh-CN" altLang="en-US" sz="1200" kern="0" dirty="0">
              <a:solidFill>
                <a:srgbClr val="666666"/>
              </a:solidFill>
            </a:endParaRPr>
          </a:p>
        </p:txBody>
      </p:sp>
      <p:sp>
        <p:nvSpPr>
          <p:cNvPr id="28" name="矩形 43">
            <a:extLst>
              <a:ext uri="{FF2B5EF4-FFF2-40B4-BE49-F238E27FC236}">
                <a16:creationId xmlns:a16="http://schemas.microsoft.com/office/drawing/2014/main" id="{DD4A3E67-24C4-4117-B3EE-99270720E4BD}"/>
              </a:ext>
            </a:extLst>
          </p:cNvPr>
          <p:cNvSpPr/>
          <p:nvPr/>
        </p:nvSpPr>
        <p:spPr>
          <a:xfrm>
            <a:off x="7035048" y="1921662"/>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a:solidFill>
                  <a:srgbClr val="666666"/>
                </a:solidFill>
              </a:rPr>
              <a:t>Site</a:t>
            </a:r>
            <a:endParaRPr lang="zh-CN" altLang="en-US" sz="1400" kern="0" dirty="0">
              <a:solidFill>
                <a:srgbClr val="666666"/>
              </a:solidFill>
            </a:endParaRPr>
          </a:p>
        </p:txBody>
      </p:sp>
      <p:sp>
        <p:nvSpPr>
          <p:cNvPr id="29" name="矩形 43">
            <a:extLst>
              <a:ext uri="{FF2B5EF4-FFF2-40B4-BE49-F238E27FC236}">
                <a16:creationId xmlns:a16="http://schemas.microsoft.com/office/drawing/2014/main" id="{1D113539-D05B-4443-94AF-4931A804E051}"/>
              </a:ext>
            </a:extLst>
          </p:cNvPr>
          <p:cNvSpPr/>
          <p:nvPr/>
        </p:nvSpPr>
        <p:spPr>
          <a:xfrm>
            <a:off x="9449697" y="1945898"/>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a:solidFill>
                  <a:srgbClr val="666666"/>
                </a:solidFill>
              </a:rPr>
              <a:t>Site</a:t>
            </a:r>
            <a:endParaRPr lang="zh-CN" altLang="en-US" sz="1400" kern="0" dirty="0">
              <a:solidFill>
                <a:srgbClr val="666666"/>
              </a:solidFill>
            </a:endParaRPr>
          </a:p>
        </p:txBody>
      </p:sp>
      <p:cxnSp>
        <p:nvCxnSpPr>
          <p:cNvPr id="30" name="Straight Arrow Connector 196">
            <a:extLst>
              <a:ext uri="{FF2B5EF4-FFF2-40B4-BE49-F238E27FC236}">
                <a16:creationId xmlns:a16="http://schemas.microsoft.com/office/drawing/2014/main" id="{000E9C9D-0C8E-4FDF-A246-56F8EB1D97AA}"/>
              </a:ext>
            </a:extLst>
          </p:cNvPr>
          <p:cNvCxnSpPr>
            <a:stCxn id="28" idx="2"/>
            <a:endCxn id="24" idx="0"/>
          </p:cNvCxnSpPr>
          <p:nvPr/>
        </p:nvCxnSpPr>
        <p:spPr>
          <a:xfrm>
            <a:off x="7796599" y="2325393"/>
            <a:ext cx="1" cy="30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198">
            <a:extLst>
              <a:ext uri="{FF2B5EF4-FFF2-40B4-BE49-F238E27FC236}">
                <a16:creationId xmlns:a16="http://schemas.microsoft.com/office/drawing/2014/main" id="{7BAC31E4-320B-4759-BBC8-6492622CAB22}"/>
              </a:ext>
            </a:extLst>
          </p:cNvPr>
          <p:cNvCxnSpPr>
            <a:stCxn id="29" idx="2"/>
            <a:endCxn id="15" idx="0"/>
          </p:cNvCxnSpPr>
          <p:nvPr/>
        </p:nvCxnSpPr>
        <p:spPr>
          <a:xfrm flipH="1">
            <a:off x="10208658" y="2349629"/>
            <a:ext cx="2591" cy="27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200">
            <a:extLst>
              <a:ext uri="{FF2B5EF4-FFF2-40B4-BE49-F238E27FC236}">
                <a16:creationId xmlns:a16="http://schemas.microsoft.com/office/drawing/2014/main" id="{632B2214-7906-46FA-9907-817EC391D545}"/>
              </a:ext>
            </a:extLst>
          </p:cNvPr>
          <p:cNvCxnSpPr>
            <a:stCxn id="9" idx="2"/>
            <a:endCxn id="28" idx="0"/>
          </p:cNvCxnSpPr>
          <p:nvPr/>
        </p:nvCxnSpPr>
        <p:spPr>
          <a:xfrm flipH="1">
            <a:off x="7796598" y="1650545"/>
            <a:ext cx="1075024" cy="27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202">
            <a:extLst>
              <a:ext uri="{FF2B5EF4-FFF2-40B4-BE49-F238E27FC236}">
                <a16:creationId xmlns:a16="http://schemas.microsoft.com/office/drawing/2014/main" id="{C9629FDA-B092-4D13-BB9E-F1DDF1BBE7DF}"/>
              </a:ext>
            </a:extLst>
          </p:cNvPr>
          <p:cNvCxnSpPr>
            <a:stCxn id="9" idx="2"/>
            <a:endCxn id="29" idx="0"/>
          </p:cNvCxnSpPr>
          <p:nvPr/>
        </p:nvCxnSpPr>
        <p:spPr>
          <a:xfrm>
            <a:off x="8871621" y="1650546"/>
            <a:ext cx="1339627" cy="29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215">
            <a:extLst>
              <a:ext uri="{FF2B5EF4-FFF2-40B4-BE49-F238E27FC236}">
                <a16:creationId xmlns:a16="http://schemas.microsoft.com/office/drawing/2014/main" id="{4DB8876B-6717-4B34-BC8C-ADBB5F22502E}"/>
              </a:ext>
            </a:extLst>
          </p:cNvPr>
          <p:cNvSpPr/>
          <p:nvPr/>
        </p:nvSpPr>
        <p:spPr>
          <a:xfrm>
            <a:off x="414642" y="1164610"/>
            <a:ext cx="5663563" cy="343754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sp>
        <p:nvSpPr>
          <p:cNvPr id="36" name="矩形 44">
            <a:extLst>
              <a:ext uri="{FF2B5EF4-FFF2-40B4-BE49-F238E27FC236}">
                <a16:creationId xmlns:a16="http://schemas.microsoft.com/office/drawing/2014/main" id="{C23F0893-59EF-477B-89B1-3A2991586897}"/>
              </a:ext>
            </a:extLst>
          </p:cNvPr>
          <p:cNvSpPr/>
          <p:nvPr/>
        </p:nvSpPr>
        <p:spPr>
          <a:xfrm>
            <a:off x="1224913" y="3499626"/>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1-2</a:t>
            </a:r>
            <a:endParaRPr lang="zh-CN" altLang="en-US" sz="1400" kern="0" dirty="0">
              <a:solidFill>
                <a:srgbClr val="FF0000"/>
              </a:solidFill>
            </a:endParaRPr>
          </a:p>
        </p:txBody>
      </p:sp>
      <p:sp>
        <p:nvSpPr>
          <p:cNvPr id="37" name="矩形 44">
            <a:extLst>
              <a:ext uri="{FF2B5EF4-FFF2-40B4-BE49-F238E27FC236}">
                <a16:creationId xmlns:a16="http://schemas.microsoft.com/office/drawing/2014/main" id="{815FD935-619E-4C80-8E04-D2AFE55E727B}"/>
              </a:ext>
            </a:extLst>
          </p:cNvPr>
          <p:cNvSpPr/>
          <p:nvPr/>
        </p:nvSpPr>
        <p:spPr>
          <a:xfrm>
            <a:off x="3648088" y="3637351"/>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1-1</a:t>
            </a:r>
            <a:endParaRPr lang="zh-CN" altLang="en-US" sz="1200" kern="0" dirty="0">
              <a:solidFill>
                <a:srgbClr val="666666"/>
              </a:solidFill>
            </a:endParaRPr>
          </a:p>
        </p:txBody>
      </p:sp>
      <p:sp>
        <p:nvSpPr>
          <p:cNvPr id="38" name="矩形 44">
            <a:extLst>
              <a:ext uri="{FF2B5EF4-FFF2-40B4-BE49-F238E27FC236}">
                <a16:creationId xmlns:a16="http://schemas.microsoft.com/office/drawing/2014/main" id="{9A9C06B8-107C-4EFE-8BA2-B32A3DDE9E30}"/>
              </a:ext>
            </a:extLst>
          </p:cNvPr>
          <p:cNvSpPr/>
          <p:nvPr/>
        </p:nvSpPr>
        <p:spPr>
          <a:xfrm>
            <a:off x="4985710" y="359369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1-2</a:t>
            </a:r>
            <a:endParaRPr lang="zh-CN" altLang="en-US" sz="1400" kern="0" dirty="0">
              <a:solidFill>
                <a:srgbClr val="666666"/>
              </a:solidFill>
            </a:endParaRPr>
          </a:p>
        </p:txBody>
      </p:sp>
      <p:sp>
        <p:nvSpPr>
          <p:cNvPr id="39" name="矩形 58">
            <a:extLst>
              <a:ext uri="{FF2B5EF4-FFF2-40B4-BE49-F238E27FC236}">
                <a16:creationId xmlns:a16="http://schemas.microsoft.com/office/drawing/2014/main" id="{C5FE462F-518E-4D58-A9B3-B1303EA05B7C}"/>
              </a:ext>
            </a:extLst>
          </p:cNvPr>
          <p:cNvSpPr/>
          <p:nvPr/>
        </p:nvSpPr>
        <p:spPr>
          <a:xfrm>
            <a:off x="499042" y="4155658"/>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chassis-1</a:t>
            </a:r>
            <a:endParaRPr lang="zh-CN" altLang="en-US" sz="1400" kern="0" dirty="0">
              <a:solidFill>
                <a:srgbClr val="FF0000"/>
              </a:solidFill>
            </a:endParaRPr>
          </a:p>
        </p:txBody>
      </p:sp>
      <p:sp>
        <p:nvSpPr>
          <p:cNvPr id="40" name="矩形 58">
            <a:extLst>
              <a:ext uri="{FF2B5EF4-FFF2-40B4-BE49-F238E27FC236}">
                <a16:creationId xmlns:a16="http://schemas.microsoft.com/office/drawing/2014/main" id="{14E13D8C-5F9C-4750-9026-A9F8B5F83C49}"/>
              </a:ext>
            </a:extLst>
          </p:cNvPr>
          <p:cNvSpPr/>
          <p:nvPr/>
        </p:nvSpPr>
        <p:spPr>
          <a:xfrm>
            <a:off x="1840510" y="416201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chassis-2</a:t>
            </a:r>
            <a:endParaRPr lang="zh-CN" altLang="en-US" sz="1400" kern="0" dirty="0">
              <a:solidFill>
                <a:srgbClr val="FF0000"/>
              </a:solidFill>
            </a:endParaRPr>
          </a:p>
        </p:txBody>
      </p:sp>
      <p:sp>
        <p:nvSpPr>
          <p:cNvPr id="41" name="矩形 58">
            <a:extLst>
              <a:ext uri="{FF2B5EF4-FFF2-40B4-BE49-F238E27FC236}">
                <a16:creationId xmlns:a16="http://schemas.microsoft.com/office/drawing/2014/main" id="{2897FB72-9581-4AA3-9F1A-F41B48E61673}"/>
              </a:ext>
            </a:extLst>
          </p:cNvPr>
          <p:cNvSpPr/>
          <p:nvPr/>
        </p:nvSpPr>
        <p:spPr>
          <a:xfrm>
            <a:off x="3651840" y="4198427"/>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chassis-1</a:t>
            </a:r>
            <a:endParaRPr lang="zh-CN" altLang="en-US" sz="1400" kern="0" dirty="0">
              <a:solidFill>
                <a:srgbClr val="FF0000"/>
              </a:solidFill>
            </a:endParaRPr>
          </a:p>
        </p:txBody>
      </p:sp>
      <p:sp>
        <p:nvSpPr>
          <p:cNvPr id="42" name="矩形 58">
            <a:extLst>
              <a:ext uri="{FF2B5EF4-FFF2-40B4-BE49-F238E27FC236}">
                <a16:creationId xmlns:a16="http://schemas.microsoft.com/office/drawing/2014/main" id="{7CA48C71-E50A-4A44-9E47-2D86EEE72777}"/>
              </a:ext>
            </a:extLst>
          </p:cNvPr>
          <p:cNvSpPr/>
          <p:nvPr/>
        </p:nvSpPr>
        <p:spPr>
          <a:xfrm>
            <a:off x="4997058" y="4160178"/>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chassis-1</a:t>
            </a:r>
            <a:endParaRPr lang="zh-CN" altLang="en-US" sz="1400" kern="0" dirty="0">
              <a:solidFill>
                <a:srgbClr val="FF0000"/>
              </a:solidFill>
            </a:endParaRPr>
          </a:p>
        </p:txBody>
      </p:sp>
      <p:cxnSp>
        <p:nvCxnSpPr>
          <p:cNvPr id="43" name="Straight Arrow Connector 128">
            <a:extLst>
              <a:ext uri="{FF2B5EF4-FFF2-40B4-BE49-F238E27FC236}">
                <a16:creationId xmlns:a16="http://schemas.microsoft.com/office/drawing/2014/main" id="{BD20EB38-5485-4349-B36D-4B4FACBB21D8}"/>
              </a:ext>
            </a:extLst>
          </p:cNvPr>
          <p:cNvCxnSpPr>
            <a:stCxn id="36" idx="2"/>
            <a:endCxn id="39" idx="0"/>
          </p:cNvCxnSpPr>
          <p:nvPr/>
        </p:nvCxnSpPr>
        <p:spPr>
          <a:xfrm flipH="1">
            <a:off x="985043" y="3903357"/>
            <a:ext cx="725871" cy="252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29">
            <a:extLst>
              <a:ext uri="{FF2B5EF4-FFF2-40B4-BE49-F238E27FC236}">
                <a16:creationId xmlns:a16="http://schemas.microsoft.com/office/drawing/2014/main" id="{E49F36F1-F4B7-4C82-80EC-7AB35E27E6ED}"/>
              </a:ext>
            </a:extLst>
          </p:cNvPr>
          <p:cNvCxnSpPr>
            <a:stCxn id="36" idx="2"/>
            <a:endCxn id="40" idx="0"/>
          </p:cNvCxnSpPr>
          <p:nvPr/>
        </p:nvCxnSpPr>
        <p:spPr>
          <a:xfrm>
            <a:off x="1710913" y="3903356"/>
            <a:ext cx="615597" cy="258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30">
            <a:extLst>
              <a:ext uri="{FF2B5EF4-FFF2-40B4-BE49-F238E27FC236}">
                <a16:creationId xmlns:a16="http://schemas.microsoft.com/office/drawing/2014/main" id="{D13F4B96-8D74-4029-8554-126AFDE896A7}"/>
              </a:ext>
            </a:extLst>
          </p:cNvPr>
          <p:cNvCxnSpPr>
            <a:stCxn id="37" idx="2"/>
            <a:endCxn id="41" idx="0"/>
          </p:cNvCxnSpPr>
          <p:nvPr/>
        </p:nvCxnSpPr>
        <p:spPr>
          <a:xfrm>
            <a:off x="4134088" y="4041083"/>
            <a:ext cx="3752" cy="15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31">
            <a:extLst>
              <a:ext uri="{FF2B5EF4-FFF2-40B4-BE49-F238E27FC236}">
                <a16:creationId xmlns:a16="http://schemas.microsoft.com/office/drawing/2014/main" id="{55E77F63-E1E4-4046-AB7A-AB1BDFE534D4}"/>
              </a:ext>
            </a:extLst>
          </p:cNvPr>
          <p:cNvCxnSpPr>
            <a:stCxn id="38" idx="2"/>
            <a:endCxn id="42" idx="0"/>
          </p:cNvCxnSpPr>
          <p:nvPr/>
        </p:nvCxnSpPr>
        <p:spPr>
          <a:xfrm>
            <a:off x="5471711" y="3997421"/>
            <a:ext cx="11349" cy="16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3">
            <a:extLst>
              <a:ext uri="{FF2B5EF4-FFF2-40B4-BE49-F238E27FC236}">
                <a16:creationId xmlns:a16="http://schemas.microsoft.com/office/drawing/2014/main" id="{7A58EEB7-A1DD-4CB5-9D8F-E517C2B36638}"/>
              </a:ext>
            </a:extLst>
          </p:cNvPr>
          <p:cNvSpPr/>
          <p:nvPr/>
        </p:nvSpPr>
        <p:spPr>
          <a:xfrm>
            <a:off x="952684" y="2869641"/>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100" kern="0" dirty="0">
                <a:solidFill>
                  <a:srgbClr val="FF0000"/>
                </a:solidFill>
              </a:rPr>
              <a:t>Wuhan-C-A1-NO.101</a:t>
            </a:r>
            <a:endParaRPr lang="zh-CN" altLang="en-US" sz="1100" kern="0" dirty="0">
              <a:solidFill>
                <a:srgbClr val="666666"/>
              </a:solidFill>
            </a:endParaRPr>
          </a:p>
        </p:txBody>
      </p:sp>
      <p:sp>
        <p:nvSpPr>
          <p:cNvPr id="48" name="矩形 43">
            <a:extLst>
              <a:ext uri="{FF2B5EF4-FFF2-40B4-BE49-F238E27FC236}">
                <a16:creationId xmlns:a16="http://schemas.microsoft.com/office/drawing/2014/main" id="{E7B831AC-92EB-4710-8212-013F6156294F}"/>
              </a:ext>
            </a:extLst>
          </p:cNvPr>
          <p:cNvSpPr/>
          <p:nvPr/>
        </p:nvSpPr>
        <p:spPr>
          <a:xfrm>
            <a:off x="3994433" y="2913061"/>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100" kern="0" dirty="0">
                <a:solidFill>
                  <a:srgbClr val="FF0000"/>
                </a:solidFill>
              </a:rPr>
              <a:t>Wuhan-C-A1-NO.102</a:t>
            </a:r>
            <a:endParaRPr lang="zh-CN" altLang="en-US" sz="1400" kern="0" dirty="0">
              <a:solidFill>
                <a:srgbClr val="666666"/>
              </a:solidFill>
            </a:endParaRPr>
          </a:p>
        </p:txBody>
      </p:sp>
      <p:sp>
        <p:nvSpPr>
          <p:cNvPr id="49" name="矩形 45">
            <a:extLst>
              <a:ext uri="{FF2B5EF4-FFF2-40B4-BE49-F238E27FC236}">
                <a16:creationId xmlns:a16="http://schemas.microsoft.com/office/drawing/2014/main" id="{ADD20779-28C8-4B0B-913D-9D21ED4F6439}"/>
              </a:ext>
            </a:extLst>
          </p:cNvPr>
          <p:cNvSpPr/>
          <p:nvPr/>
        </p:nvSpPr>
        <p:spPr>
          <a:xfrm>
            <a:off x="2471332" y="1308058"/>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network-element</a:t>
            </a:r>
          </a:p>
          <a:p>
            <a:pPr algn="ctr" defTabSz="914377"/>
            <a:r>
              <a:rPr lang="en-US" altLang="zh-CN" sz="1100" kern="0" dirty="0">
                <a:solidFill>
                  <a:srgbClr val="FF0000"/>
                </a:solidFill>
              </a:rPr>
              <a:t>Ne(115-50)</a:t>
            </a:r>
            <a:endParaRPr lang="zh-CN" altLang="en-US" sz="1100" kern="0" dirty="0">
              <a:solidFill>
                <a:srgbClr val="FF0000"/>
              </a:solidFill>
            </a:endParaRPr>
          </a:p>
        </p:txBody>
      </p:sp>
      <p:cxnSp>
        <p:nvCxnSpPr>
          <p:cNvPr id="50" name="Straight Arrow Connector 144">
            <a:extLst>
              <a:ext uri="{FF2B5EF4-FFF2-40B4-BE49-F238E27FC236}">
                <a16:creationId xmlns:a16="http://schemas.microsoft.com/office/drawing/2014/main" id="{32D6D471-C6EC-4C7A-B59D-72028402FF8E}"/>
              </a:ext>
            </a:extLst>
          </p:cNvPr>
          <p:cNvCxnSpPr>
            <a:stCxn id="47" idx="2"/>
            <a:endCxn id="36" idx="0"/>
          </p:cNvCxnSpPr>
          <p:nvPr/>
        </p:nvCxnSpPr>
        <p:spPr>
          <a:xfrm flipH="1">
            <a:off x="1710914" y="3273371"/>
            <a:ext cx="3321" cy="22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46">
            <a:extLst>
              <a:ext uri="{FF2B5EF4-FFF2-40B4-BE49-F238E27FC236}">
                <a16:creationId xmlns:a16="http://schemas.microsoft.com/office/drawing/2014/main" id="{655E9A1B-C368-41D1-A597-9CB75FB02445}"/>
              </a:ext>
            </a:extLst>
          </p:cNvPr>
          <p:cNvCxnSpPr>
            <a:stCxn id="48" idx="2"/>
            <a:endCxn id="37" idx="0"/>
          </p:cNvCxnSpPr>
          <p:nvPr/>
        </p:nvCxnSpPr>
        <p:spPr>
          <a:xfrm flipH="1">
            <a:off x="4134088" y="3316791"/>
            <a:ext cx="621896" cy="32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48">
            <a:extLst>
              <a:ext uri="{FF2B5EF4-FFF2-40B4-BE49-F238E27FC236}">
                <a16:creationId xmlns:a16="http://schemas.microsoft.com/office/drawing/2014/main" id="{DB840C63-BC4D-4A36-8DBF-CCE718D4CEF5}"/>
              </a:ext>
            </a:extLst>
          </p:cNvPr>
          <p:cNvCxnSpPr>
            <a:stCxn id="48" idx="2"/>
            <a:endCxn id="38" idx="0"/>
          </p:cNvCxnSpPr>
          <p:nvPr/>
        </p:nvCxnSpPr>
        <p:spPr>
          <a:xfrm>
            <a:off x="4755984" y="3316791"/>
            <a:ext cx="715727" cy="2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43">
            <a:extLst>
              <a:ext uri="{FF2B5EF4-FFF2-40B4-BE49-F238E27FC236}">
                <a16:creationId xmlns:a16="http://schemas.microsoft.com/office/drawing/2014/main" id="{8179BAA0-A81E-42D8-9BE2-7AA1AF7E0BD3}"/>
              </a:ext>
            </a:extLst>
          </p:cNvPr>
          <p:cNvSpPr/>
          <p:nvPr/>
        </p:nvSpPr>
        <p:spPr>
          <a:xfrm>
            <a:off x="2471332" y="2012010"/>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a:solidFill>
                  <a:srgbClr val="666666"/>
                </a:solidFill>
              </a:rPr>
              <a:t>Site</a:t>
            </a:r>
            <a:endParaRPr lang="zh-CN" altLang="en-US" sz="1400" kern="0" dirty="0">
              <a:solidFill>
                <a:srgbClr val="666666"/>
              </a:solidFill>
            </a:endParaRPr>
          </a:p>
        </p:txBody>
      </p:sp>
      <p:cxnSp>
        <p:nvCxnSpPr>
          <p:cNvPr id="54" name="Straight Arrow Connector 207">
            <a:extLst>
              <a:ext uri="{FF2B5EF4-FFF2-40B4-BE49-F238E27FC236}">
                <a16:creationId xmlns:a16="http://schemas.microsoft.com/office/drawing/2014/main" id="{D222D787-74EA-4DE0-B660-9280B9D4EF1B}"/>
              </a:ext>
            </a:extLst>
          </p:cNvPr>
          <p:cNvCxnSpPr>
            <a:stCxn id="49" idx="2"/>
            <a:endCxn id="53" idx="0"/>
          </p:cNvCxnSpPr>
          <p:nvPr/>
        </p:nvCxnSpPr>
        <p:spPr>
          <a:xfrm>
            <a:off x="3232883" y="1711789"/>
            <a:ext cx="1" cy="300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209">
            <a:extLst>
              <a:ext uri="{FF2B5EF4-FFF2-40B4-BE49-F238E27FC236}">
                <a16:creationId xmlns:a16="http://schemas.microsoft.com/office/drawing/2014/main" id="{49758714-3CF5-4437-B345-4918D3BC8EDF}"/>
              </a:ext>
            </a:extLst>
          </p:cNvPr>
          <p:cNvCxnSpPr>
            <a:stCxn id="53" idx="2"/>
            <a:endCxn id="47" idx="0"/>
          </p:cNvCxnSpPr>
          <p:nvPr/>
        </p:nvCxnSpPr>
        <p:spPr>
          <a:xfrm flipH="1">
            <a:off x="1714235" y="2415740"/>
            <a:ext cx="1518649" cy="45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211">
            <a:extLst>
              <a:ext uri="{FF2B5EF4-FFF2-40B4-BE49-F238E27FC236}">
                <a16:creationId xmlns:a16="http://schemas.microsoft.com/office/drawing/2014/main" id="{F797A14C-EE82-40E7-A885-E5AD41D864B9}"/>
              </a:ext>
            </a:extLst>
          </p:cNvPr>
          <p:cNvCxnSpPr>
            <a:stCxn id="53" idx="2"/>
            <a:endCxn id="48" idx="0"/>
          </p:cNvCxnSpPr>
          <p:nvPr/>
        </p:nvCxnSpPr>
        <p:spPr>
          <a:xfrm>
            <a:off x="3232884" y="2415739"/>
            <a:ext cx="1523101" cy="49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rcador de contenido 5">
            <a:extLst>
              <a:ext uri="{FF2B5EF4-FFF2-40B4-BE49-F238E27FC236}">
                <a16:creationId xmlns:a16="http://schemas.microsoft.com/office/drawing/2014/main" id="{CAE4B075-BFAD-4E20-98C0-71C13A428606}"/>
              </a:ext>
            </a:extLst>
          </p:cNvPr>
          <p:cNvSpPr txBox="1">
            <a:spLocks/>
          </p:cNvSpPr>
          <p:nvPr/>
        </p:nvSpPr>
        <p:spPr>
          <a:xfrm>
            <a:off x="6767559" y="4747724"/>
            <a:ext cx="4757328" cy="790196"/>
          </a:xfrm>
          <a:prstGeom prst="rect">
            <a:avLst/>
          </a:prstGeom>
        </p:spPr>
        <p:txBody>
          <a:bodyPr vert="horz" lIns="0" tIns="0" rIns="0" bIns="0" rtlCol="0" anchor="t" anchorCtr="0">
            <a:noAutofit/>
          </a:bodyPr>
          <a:lst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GB" sz="2400" dirty="0"/>
              <a:t>A NE could be split into two different sites…</a:t>
            </a:r>
          </a:p>
        </p:txBody>
      </p:sp>
      <p:sp>
        <p:nvSpPr>
          <p:cNvPr id="7" name="文本框 6"/>
          <p:cNvSpPr txBox="1"/>
          <p:nvPr/>
        </p:nvSpPr>
        <p:spPr>
          <a:xfrm>
            <a:off x="703252" y="5638798"/>
            <a:ext cx="10887002" cy="884867"/>
          </a:xfrm>
          <a:prstGeom prst="rect">
            <a:avLst/>
          </a:prstGeom>
          <a:ln w="3175">
            <a:solidFill>
              <a:schemeClr val="tx1"/>
            </a:solidFill>
          </a:ln>
        </p:spPr>
        <p:txBody>
          <a:bodyPr wrap="square" lIns="0" tIns="0" rIns="0" bIns="0" rtlCol="0">
            <a:noAutofit/>
          </a:bodyPr>
          <a:lstStyle/>
          <a:p>
            <a:pPr algn="ctr">
              <a:buFont typeface="Arial" pitchFamily="34" charset="0"/>
              <a:buNone/>
            </a:pPr>
            <a:r>
              <a:rPr lang="en-US" altLang="zh-CN" sz="1867" dirty="0">
                <a:solidFill>
                  <a:srgbClr val="FF0000"/>
                </a:solidFill>
              </a:rPr>
              <a:t>For </a:t>
            </a:r>
            <a:r>
              <a:rPr lang="en-US" altLang="zh-CN" sz="1867" dirty="0"/>
              <a:t>the model we propose, we think it can describe this relationship mostly. The location of NE should be modified to a list to represent this one NE split into two or more equipment rooms scenario.</a:t>
            </a:r>
            <a:endParaRPr lang="zh-CN" altLang="en-US" sz="1867" dirty="0"/>
          </a:p>
        </p:txBody>
      </p:sp>
      <p:sp>
        <p:nvSpPr>
          <p:cNvPr id="3" name="Footer Placeholder 2">
            <a:extLst>
              <a:ext uri="{FF2B5EF4-FFF2-40B4-BE49-F238E27FC236}">
                <a16:creationId xmlns:a16="http://schemas.microsoft.com/office/drawing/2014/main" id="{D6A931D3-D0AE-781B-A2DA-2079C58886FE}"/>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276952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E3B5D-64AB-40A6-ACD4-DAE4ABD3D44C}"/>
              </a:ext>
            </a:extLst>
          </p:cNvPr>
          <p:cNvSpPr>
            <a:spLocks noGrp="1"/>
          </p:cNvSpPr>
          <p:nvPr>
            <p:ph type="title"/>
          </p:nvPr>
        </p:nvSpPr>
        <p:spPr>
          <a:xfrm>
            <a:off x="334434" y="274638"/>
            <a:ext cx="11216336" cy="889972"/>
          </a:xfrm>
        </p:spPr>
        <p:txBody>
          <a:bodyPr>
            <a:normAutofit/>
          </a:bodyPr>
          <a:lstStyle/>
          <a:p>
            <a:r>
              <a:rPr lang="en-GB" dirty="0"/>
              <a:t>2- Examples of NE configurations - Reviewed</a:t>
            </a:r>
          </a:p>
        </p:txBody>
      </p:sp>
      <p:sp>
        <p:nvSpPr>
          <p:cNvPr id="7" name="Rectangle 256">
            <a:extLst>
              <a:ext uri="{FF2B5EF4-FFF2-40B4-BE49-F238E27FC236}">
                <a16:creationId xmlns:a16="http://schemas.microsoft.com/office/drawing/2014/main" id="{2B8CBE4B-EF72-4F89-B2E4-726553C8085A}"/>
              </a:ext>
            </a:extLst>
          </p:cNvPr>
          <p:cNvSpPr/>
          <p:nvPr/>
        </p:nvSpPr>
        <p:spPr>
          <a:xfrm>
            <a:off x="487738" y="1087222"/>
            <a:ext cx="5068417" cy="517622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sp>
        <p:nvSpPr>
          <p:cNvPr id="8" name="矩形 43">
            <a:extLst>
              <a:ext uri="{FF2B5EF4-FFF2-40B4-BE49-F238E27FC236}">
                <a16:creationId xmlns:a16="http://schemas.microsoft.com/office/drawing/2014/main" id="{9FFC8A48-DED6-45D6-8677-7928C2983D7A}"/>
              </a:ext>
            </a:extLst>
          </p:cNvPr>
          <p:cNvSpPr/>
          <p:nvPr/>
        </p:nvSpPr>
        <p:spPr>
          <a:xfrm>
            <a:off x="2124055" y="1665422"/>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050" kern="0" dirty="0">
                <a:solidFill>
                  <a:srgbClr val="FF0000"/>
                </a:solidFill>
              </a:rPr>
              <a:t>Wuhan-C-A1-NO.101</a:t>
            </a:r>
            <a:endParaRPr lang="zh-CN" altLang="en-US" sz="1050" kern="0" dirty="0">
              <a:solidFill>
                <a:srgbClr val="FF0000"/>
              </a:solidFill>
            </a:endParaRPr>
          </a:p>
        </p:txBody>
      </p:sp>
      <p:sp>
        <p:nvSpPr>
          <p:cNvPr id="9" name="矩形 45">
            <a:extLst>
              <a:ext uri="{FF2B5EF4-FFF2-40B4-BE49-F238E27FC236}">
                <a16:creationId xmlns:a16="http://schemas.microsoft.com/office/drawing/2014/main" id="{FA6AD0F1-C020-4B7C-AE78-3318C9087E4E}"/>
              </a:ext>
            </a:extLst>
          </p:cNvPr>
          <p:cNvSpPr/>
          <p:nvPr/>
        </p:nvSpPr>
        <p:spPr>
          <a:xfrm>
            <a:off x="2124053" y="5773673"/>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network-element</a:t>
            </a:r>
          </a:p>
          <a:p>
            <a:pPr algn="ctr" defTabSz="914377"/>
            <a:r>
              <a:rPr lang="en-US" altLang="zh-CN" sz="1200" kern="0" dirty="0">
                <a:solidFill>
                  <a:srgbClr val="00B050"/>
                </a:solidFill>
              </a:rPr>
              <a:t>Ne(115-50)</a:t>
            </a:r>
            <a:endParaRPr lang="zh-CN" altLang="en-US" sz="1200" kern="0" dirty="0">
              <a:solidFill>
                <a:srgbClr val="00B050"/>
              </a:solidFill>
            </a:endParaRPr>
          </a:p>
        </p:txBody>
      </p:sp>
      <p:sp>
        <p:nvSpPr>
          <p:cNvPr id="10" name="矩形 58">
            <a:extLst>
              <a:ext uri="{FF2B5EF4-FFF2-40B4-BE49-F238E27FC236}">
                <a16:creationId xmlns:a16="http://schemas.microsoft.com/office/drawing/2014/main" id="{BFC834C0-D9F1-474E-AB70-0F0B2940387A}"/>
              </a:ext>
            </a:extLst>
          </p:cNvPr>
          <p:cNvSpPr/>
          <p:nvPr/>
        </p:nvSpPr>
        <p:spPr>
          <a:xfrm>
            <a:off x="1307096" y="3703784"/>
            <a:ext cx="972000" cy="758747"/>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chassis-1</a:t>
            </a:r>
          </a:p>
          <a:p>
            <a:pPr algn="ctr" defTabSz="914377"/>
            <a:r>
              <a:rPr lang="en-US" altLang="zh-CN" sz="1200" kern="0" dirty="0">
                <a:solidFill>
                  <a:srgbClr val="00B050"/>
                </a:solidFill>
              </a:rPr>
              <a:t>r=1, </a:t>
            </a:r>
            <a:r>
              <a:rPr lang="en-US" altLang="zh-CN" sz="1200" kern="0" dirty="0" err="1">
                <a:solidFill>
                  <a:srgbClr val="00B050"/>
                </a:solidFill>
              </a:rPr>
              <a:t>sh</a:t>
            </a:r>
            <a:r>
              <a:rPr lang="en-US" altLang="zh-CN" sz="1200" kern="0" dirty="0">
                <a:solidFill>
                  <a:srgbClr val="00B050"/>
                </a:solidFill>
              </a:rPr>
              <a:t>=3</a:t>
            </a:r>
            <a:endParaRPr lang="zh-CN" altLang="en-US" sz="1200" kern="0" dirty="0">
              <a:solidFill>
                <a:srgbClr val="00B050"/>
              </a:solidFill>
            </a:endParaRPr>
          </a:p>
        </p:txBody>
      </p:sp>
      <p:sp>
        <p:nvSpPr>
          <p:cNvPr id="11" name="矩形 58">
            <a:extLst>
              <a:ext uri="{FF2B5EF4-FFF2-40B4-BE49-F238E27FC236}">
                <a16:creationId xmlns:a16="http://schemas.microsoft.com/office/drawing/2014/main" id="{82129910-87AE-4EBA-A7DE-B61148BBD93B}"/>
              </a:ext>
            </a:extLst>
          </p:cNvPr>
          <p:cNvSpPr/>
          <p:nvPr/>
        </p:nvSpPr>
        <p:spPr>
          <a:xfrm>
            <a:off x="2410785" y="3706828"/>
            <a:ext cx="972000" cy="758747"/>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chassis-2</a:t>
            </a:r>
          </a:p>
          <a:p>
            <a:pPr algn="ctr" defTabSz="914377"/>
            <a:r>
              <a:rPr lang="en-US" altLang="zh-CN" sz="1400" kern="0" dirty="0">
                <a:solidFill>
                  <a:srgbClr val="00B050"/>
                </a:solidFill>
              </a:rPr>
              <a:t>r=1, </a:t>
            </a:r>
            <a:r>
              <a:rPr lang="en-US" altLang="zh-CN" sz="1400" kern="0" dirty="0" err="1">
                <a:solidFill>
                  <a:srgbClr val="00B050"/>
                </a:solidFill>
              </a:rPr>
              <a:t>sh</a:t>
            </a:r>
            <a:r>
              <a:rPr lang="en-US" altLang="zh-CN" sz="1400" kern="0" dirty="0">
                <a:solidFill>
                  <a:srgbClr val="00B050"/>
                </a:solidFill>
              </a:rPr>
              <a:t>=1</a:t>
            </a:r>
            <a:endParaRPr lang="zh-CN" altLang="en-US" sz="1400" kern="0" dirty="0">
              <a:solidFill>
                <a:srgbClr val="00B050"/>
              </a:solidFill>
            </a:endParaRPr>
          </a:p>
        </p:txBody>
      </p:sp>
      <p:sp>
        <p:nvSpPr>
          <p:cNvPr id="12" name="矩形 58">
            <a:extLst>
              <a:ext uri="{FF2B5EF4-FFF2-40B4-BE49-F238E27FC236}">
                <a16:creationId xmlns:a16="http://schemas.microsoft.com/office/drawing/2014/main" id="{D15BD37D-118E-4EA4-AE0E-B05CB47A6722}"/>
              </a:ext>
            </a:extLst>
          </p:cNvPr>
          <p:cNvSpPr/>
          <p:nvPr/>
        </p:nvSpPr>
        <p:spPr>
          <a:xfrm>
            <a:off x="3685495" y="3703783"/>
            <a:ext cx="972000" cy="758747"/>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200" kern="0" dirty="0">
                <a:solidFill>
                  <a:srgbClr val="FF0000"/>
                </a:solidFill>
              </a:rPr>
              <a:t>chassis-3</a:t>
            </a:r>
          </a:p>
          <a:p>
            <a:pPr algn="ctr" defTabSz="914377"/>
            <a:r>
              <a:rPr lang="en-US" altLang="zh-CN" sz="1200" kern="0" dirty="0">
                <a:solidFill>
                  <a:srgbClr val="00B050"/>
                </a:solidFill>
              </a:rPr>
              <a:t>r=1, </a:t>
            </a:r>
            <a:r>
              <a:rPr lang="en-US" altLang="zh-CN" sz="1200" kern="0" dirty="0" err="1">
                <a:solidFill>
                  <a:srgbClr val="00B050"/>
                </a:solidFill>
              </a:rPr>
              <a:t>sh</a:t>
            </a:r>
            <a:r>
              <a:rPr lang="en-US" altLang="zh-CN" sz="1200" kern="0" dirty="0">
                <a:solidFill>
                  <a:srgbClr val="00B050"/>
                </a:solidFill>
              </a:rPr>
              <a:t>=2</a:t>
            </a:r>
            <a:endParaRPr lang="zh-CN" altLang="en-US" sz="1200" kern="0" dirty="0">
              <a:solidFill>
                <a:srgbClr val="00B050"/>
              </a:solidFill>
            </a:endParaRPr>
          </a:p>
        </p:txBody>
      </p:sp>
      <p:sp>
        <p:nvSpPr>
          <p:cNvPr id="13" name="矩形 44">
            <a:extLst>
              <a:ext uri="{FF2B5EF4-FFF2-40B4-BE49-F238E27FC236}">
                <a16:creationId xmlns:a16="http://schemas.microsoft.com/office/drawing/2014/main" id="{F9F46D58-B037-4B9D-818D-A0AEFFC6A88F}"/>
              </a:ext>
            </a:extLst>
          </p:cNvPr>
          <p:cNvSpPr/>
          <p:nvPr/>
        </p:nvSpPr>
        <p:spPr>
          <a:xfrm>
            <a:off x="2399605" y="298460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200" kern="0" dirty="0">
                <a:solidFill>
                  <a:srgbClr val="FF0000"/>
                </a:solidFill>
              </a:rPr>
              <a:t>rack 1-1</a:t>
            </a:r>
            <a:endParaRPr lang="zh-CN" altLang="en-US" sz="1200" kern="0" dirty="0">
              <a:solidFill>
                <a:srgbClr val="FF0000"/>
              </a:solidFill>
            </a:endParaRPr>
          </a:p>
        </p:txBody>
      </p:sp>
      <p:cxnSp>
        <p:nvCxnSpPr>
          <p:cNvPr id="15" name="Straight Arrow Connector 18">
            <a:extLst>
              <a:ext uri="{FF2B5EF4-FFF2-40B4-BE49-F238E27FC236}">
                <a16:creationId xmlns:a16="http://schemas.microsoft.com/office/drawing/2014/main" id="{B2214C6A-0276-41B1-89C0-02FA3D629348}"/>
              </a:ext>
            </a:extLst>
          </p:cNvPr>
          <p:cNvCxnSpPr>
            <a:cxnSpLocks/>
            <a:stCxn id="13" idx="2"/>
            <a:endCxn id="10" idx="0"/>
          </p:cNvCxnSpPr>
          <p:nvPr/>
        </p:nvCxnSpPr>
        <p:spPr>
          <a:xfrm flipH="1">
            <a:off x="1793096" y="3388331"/>
            <a:ext cx="1092509" cy="31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0">
            <a:extLst>
              <a:ext uri="{FF2B5EF4-FFF2-40B4-BE49-F238E27FC236}">
                <a16:creationId xmlns:a16="http://schemas.microsoft.com/office/drawing/2014/main" id="{ED5DB21C-0E17-4DB2-A443-BF49DAF9348F}"/>
              </a:ext>
            </a:extLst>
          </p:cNvPr>
          <p:cNvCxnSpPr>
            <a:cxnSpLocks/>
            <a:stCxn id="13" idx="2"/>
            <a:endCxn id="11" idx="0"/>
          </p:cNvCxnSpPr>
          <p:nvPr/>
        </p:nvCxnSpPr>
        <p:spPr>
          <a:xfrm>
            <a:off x="2885605" y="3388331"/>
            <a:ext cx="11180" cy="31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2">
            <a:extLst>
              <a:ext uri="{FF2B5EF4-FFF2-40B4-BE49-F238E27FC236}">
                <a16:creationId xmlns:a16="http://schemas.microsoft.com/office/drawing/2014/main" id="{562FA768-FF74-47C3-A10B-4261C4D20461}"/>
              </a:ext>
            </a:extLst>
          </p:cNvPr>
          <p:cNvCxnSpPr>
            <a:cxnSpLocks/>
            <a:stCxn id="13" idx="2"/>
            <a:endCxn id="12" idx="0"/>
          </p:cNvCxnSpPr>
          <p:nvPr/>
        </p:nvCxnSpPr>
        <p:spPr>
          <a:xfrm>
            <a:off x="2885605" y="3388331"/>
            <a:ext cx="1285890" cy="31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14">
            <a:extLst>
              <a:ext uri="{FF2B5EF4-FFF2-40B4-BE49-F238E27FC236}">
                <a16:creationId xmlns:a16="http://schemas.microsoft.com/office/drawing/2014/main" id="{CF6AD113-1A92-442D-9D60-A65F0021BEFF}"/>
              </a:ext>
            </a:extLst>
          </p:cNvPr>
          <p:cNvCxnSpPr>
            <a:cxnSpLocks/>
            <a:stCxn id="8" idx="2"/>
            <a:endCxn id="13" idx="0"/>
          </p:cNvCxnSpPr>
          <p:nvPr/>
        </p:nvCxnSpPr>
        <p:spPr>
          <a:xfrm flipH="1">
            <a:off x="2885605" y="2069153"/>
            <a:ext cx="1" cy="91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43">
            <a:extLst>
              <a:ext uri="{FF2B5EF4-FFF2-40B4-BE49-F238E27FC236}">
                <a16:creationId xmlns:a16="http://schemas.microsoft.com/office/drawing/2014/main" id="{89151DFD-7CE0-45A6-9A39-85F6FABA08B8}"/>
              </a:ext>
            </a:extLst>
          </p:cNvPr>
          <p:cNvSpPr/>
          <p:nvPr/>
        </p:nvSpPr>
        <p:spPr>
          <a:xfrm>
            <a:off x="2124054" y="1129391"/>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Site</a:t>
            </a:r>
          </a:p>
          <a:p>
            <a:pPr algn="ctr" defTabSz="914377"/>
            <a:r>
              <a:rPr lang="en-US" altLang="zh-CN" sz="1400" kern="0" dirty="0">
                <a:solidFill>
                  <a:srgbClr val="FF0000"/>
                </a:solidFill>
              </a:rPr>
              <a:t>Wuhan-C-A1</a:t>
            </a:r>
            <a:endParaRPr lang="zh-CN" altLang="en-US" sz="1400" kern="0" dirty="0">
              <a:solidFill>
                <a:srgbClr val="666666"/>
              </a:solidFill>
            </a:endParaRPr>
          </a:p>
        </p:txBody>
      </p:sp>
      <p:cxnSp>
        <p:nvCxnSpPr>
          <p:cNvPr id="20" name="Straight Arrow Connector 251">
            <a:extLst>
              <a:ext uri="{FF2B5EF4-FFF2-40B4-BE49-F238E27FC236}">
                <a16:creationId xmlns:a16="http://schemas.microsoft.com/office/drawing/2014/main" id="{D86FCA7D-3CE5-4385-ADB1-B6609ABC6990}"/>
              </a:ext>
            </a:extLst>
          </p:cNvPr>
          <p:cNvCxnSpPr>
            <a:stCxn id="19" idx="2"/>
            <a:endCxn id="8" idx="0"/>
          </p:cNvCxnSpPr>
          <p:nvPr/>
        </p:nvCxnSpPr>
        <p:spPr>
          <a:xfrm>
            <a:off x="2885605" y="1533122"/>
            <a:ext cx="1" cy="13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14">
            <a:extLst>
              <a:ext uri="{FF2B5EF4-FFF2-40B4-BE49-F238E27FC236}">
                <a16:creationId xmlns:a16="http://schemas.microsoft.com/office/drawing/2014/main" id="{C138E8AF-5038-452B-9C91-D87AA7842159}"/>
              </a:ext>
            </a:extLst>
          </p:cNvPr>
          <p:cNvSpPr/>
          <p:nvPr/>
        </p:nvSpPr>
        <p:spPr>
          <a:xfrm>
            <a:off x="6635848" y="1087222"/>
            <a:ext cx="5014899" cy="520716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sp>
        <p:nvSpPr>
          <p:cNvPr id="22" name="矩形 44">
            <a:extLst>
              <a:ext uri="{FF2B5EF4-FFF2-40B4-BE49-F238E27FC236}">
                <a16:creationId xmlns:a16="http://schemas.microsoft.com/office/drawing/2014/main" id="{DDEFE507-64AC-41A4-8F25-9A21478398E3}"/>
              </a:ext>
            </a:extLst>
          </p:cNvPr>
          <p:cNvSpPr/>
          <p:nvPr/>
        </p:nvSpPr>
        <p:spPr>
          <a:xfrm>
            <a:off x="7890113" y="2928694"/>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400" kern="0" dirty="0">
                <a:solidFill>
                  <a:srgbClr val="FF0000"/>
                </a:solidFill>
              </a:rPr>
              <a:t>rack 1-2</a:t>
            </a:r>
            <a:endParaRPr lang="zh-CN" altLang="en-US" sz="1400" kern="0" dirty="0">
              <a:solidFill>
                <a:srgbClr val="FF0000"/>
              </a:solidFill>
            </a:endParaRPr>
          </a:p>
        </p:txBody>
      </p:sp>
      <p:sp>
        <p:nvSpPr>
          <p:cNvPr id="23" name="矩形 45">
            <a:extLst>
              <a:ext uri="{FF2B5EF4-FFF2-40B4-BE49-F238E27FC236}">
                <a16:creationId xmlns:a16="http://schemas.microsoft.com/office/drawing/2014/main" id="{968212D7-EF83-477B-A941-365E30F831F5}"/>
              </a:ext>
            </a:extLst>
          </p:cNvPr>
          <p:cNvSpPr/>
          <p:nvPr/>
        </p:nvSpPr>
        <p:spPr>
          <a:xfrm>
            <a:off x="8681675" y="5771932"/>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network-element</a:t>
            </a:r>
          </a:p>
          <a:p>
            <a:pPr algn="ctr" defTabSz="914377"/>
            <a:r>
              <a:rPr lang="en-US" altLang="zh-CN" sz="1200" kern="0" dirty="0">
                <a:solidFill>
                  <a:srgbClr val="00B050"/>
                </a:solidFill>
              </a:rPr>
              <a:t>Ne(115-51)</a:t>
            </a:r>
            <a:endParaRPr lang="zh-CN" altLang="en-US" sz="1400" kern="0" dirty="0">
              <a:solidFill>
                <a:srgbClr val="00B050"/>
              </a:solidFill>
            </a:endParaRPr>
          </a:p>
        </p:txBody>
      </p:sp>
      <p:sp>
        <p:nvSpPr>
          <p:cNvPr id="24" name="矩形 44">
            <a:extLst>
              <a:ext uri="{FF2B5EF4-FFF2-40B4-BE49-F238E27FC236}">
                <a16:creationId xmlns:a16="http://schemas.microsoft.com/office/drawing/2014/main" id="{8BAC6878-5111-4818-87C5-AF59E48DD502}"/>
              </a:ext>
            </a:extLst>
          </p:cNvPr>
          <p:cNvSpPr/>
          <p:nvPr/>
        </p:nvSpPr>
        <p:spPr>
          <a:xfrm>
            <a:off x="9108115" y="2929432"/>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400" kern="0" dirty="0">
                <a:solidFill>
                  <a:srgbClr val="FF0000"/>
                </a:solidFill>
              </a:rPr>
              <a:t>rack 1-3</a:t>
            </a:r>
            <a:endParaRPr lang="zh-CN" altLang="en-US" sz="1400" kern="0" dirty="0">
              <a:solidFill>
                <a:srgbClr val="FF0000"/>
              </a:solidFill>
            </a:endParaRPr>
          </a:p>
        </p:txBody>
      </p:sp>
      <p:sp>
        <p:nvSpPr>
          <p:cNvPr id="25" name="矩形 44">
            <a:extLst>
              <a:ext uri="{FF2B5EF4-FFF2-40B4-BE49-F238E27FC236}">
                <a16:creationId xmlns:a16="http://schemas.microsoft.com/office/drawing/2014/main" id="{71116CC2-ED44-4D01-9CB3-6B072241CD9D}"/>
              </a:ext>
            </a:extLst>
          </p:cNvPr>
          <p:cNvSpPr/>
          <p:nvPr/>
        </p:nvSpPr>
        <p:spPr>
          <a:xfrm>
            <a:off x="10316064" y="2939890"/>
            <a:ext cx="972000"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rack</a:t>
            </a:r>
          </a:p>
          <a:p>
            <a:pPr algn="ctr" defTabSz="914377"/>
            <a:r>
              <a:rPr lang="en-US" altLang="zh-CN" sz="1400" kern="0" dirty="0">
                <a:solidFill>
                  <a:srgbClr val="FF0000"/>
                </a:solidFill>
              </a:rPr>
              <a:t>rack 1-4</a:t>
            </a:r>
            <a:endParaRPr lang="zh-CN" altLang="en-US" sz="1400" kern="0" dirty="0">
              <a:solidFill>
                <a:srgbClr val="FF0000"/>
              </a:solidFill>
            </a:endParaRPr>
          </a:p>
        </p:txBody>
      </p:sp>
      <p:cxnSp>
        <p:nvCxnSpPr>
          <p:cNvPr id="27" name="Straight Arrow Connector 27">
            <a:extLst>
              <a:ext uri="{FF2B5EF4-FFF2-40B4-BE49-F238E27FC236}">
                <a16:creationId xmlns:a16="http://schemas.microsoft.com/office/drawing/2014/main" id="{034FC5CB-DD7F-4449-AB0B-BABE148AA47A}"/>
              </a:ext>
            </a:extLst>
          </p:cNvPr>
          <p:cNvCxnSpPr>
            <a:cxnSpLocks/>
            <a:stCxn id="37" idx="2"/>
            <a:endCxn id="25" idx="0"/>
          </p:cNvCxnSpPr>
          <p:nvPr/>
        </p:nvCxnSpPr>
        <p:spPr>
          <a:xfrm>
            <a:off x="9443225" y="2077391"/>
            <a:ext cx="1358839" cy="86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58">
            <a:extLst>
              <a:ext uri="{FF2B5EF4-FFF2-40B4-BE49-F238E27FC236}">
                <a16:creationId xmlns:a16="http://schemas.microsoft.com/office/drawing/2014/main" id="{E5051537-E089-49E6-8B47-438A43AB0332}"/>
              </a:ext>
            </a:extLst>
          </p:cNvPr>
          <p:cNvSpPr/>
          <p:nvPr/>
        </p:nvSpPr>
        <p:spPr>
          <a:xfrm>
            <a:off x="7045769" y="3679803"/>
            <a:ext cx="972000" cy="725973"/>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chassis-1</a:t>
            </a:r>
          </a:p>
          <a:p>
            <a:pPr algn="ctr" defTabSz="914377"/>
            <a:r>
              <a:rPr lang="en-US" altLang="zh-CN" sz="1400" kern="0" dirty="0" err="1">
                <a:solidFill>
                  <a:srgbClr val="00B050"/>
                </a:solidFill>
              </a:rPr>
              <a:t>sh</a:t>
            </a:r>
            <a:r>
              <a:rPr lang="en-US" altLang="zh-CN" sz="1400" kern="0" dirty="0">
                <a:solidFill>
                  <a:srgbClr val="00B050"/>
                </a:solidFill>
              </a:rPr>
              <a:t>=1</a:t>
            </a:r>
            <a:endParaRPr lang="zh-CN" altLang="en-US" sz="1400" kern="0" dirty="0">
              <a:solidFill>
                <a:srgbClr val="00B050"/>
              </a:solidFill>
            </a:endParaRPr>
          </a:p>
        </p:txBody>
      </p:sp>
      <p:sp>
        <p:nvSpPr>
          <p:cNvPr id="30" name="矩形 58">
            <a:extLst>
              <a:ext uri="{FF2B5EF4-FFF2-40B4-BE49-F238E27FC236}">
                <a16:creationId xmlns:a16="http://schemas.microsoft.com/office/drawing/2014/main" id="{53B9C776-6FB7-4E6A-A876-EBB64C77E6CE}"/>
              </a:ext>
            </a:extLst>
          </p:cNvPr>
          <p:cNvSpPr/>
          <p:nvPr/>
        </p:nvSpPr>
        <p:spPr>
          <a:xfrm>
            <a:off x="8052631" y="3679802"/>
            <a:ext cx="972000" cy="725973"/>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chassis-2</a:t>
            </a:r>
          </a:p>
          <a:p>
            <a:pPr algn="ctr" defTabSz="914377"/>
            <a:r>
              <a:rPr lang="en-US" altLang="zh-CN" sz="1400" kern="0" dirty="0" err="1">
                <a:solidFill>
                  <a:srgbClr val="00B050"/>
                </a:solidFill>
              </a:rPr>
              <a:t>sh</a:t>
            </a:r>
            <a:r>
              <a:rPr lang="en-US" altLang="zh-CN" sz="1400" kern="0" dirty="0">
                <a:solidFill>
                  <a:srgbClr val="00B050"/>
                </a:solidFill>
              </a:rPr>
              <a:t>=2</a:t>
            </a:r>
            <a:endParaRPr lang="zh-CN" altLang="en-US" sz="1400" kern="0" dirty="0">
              <a:solidFill>
                <a:srgbClr val="00B050"/>
              </a:solidFill>
            </a:endParaRPr>
          </a:p>
        </p:txBody>
      </p:sp>
      <p:sp>
        <p:nvSpPr>
          <p:cNvPr id="31" name="矩形 58">
            <a:extLst>
              <a:ext uri="{FF2B5EF4-FFF2-40B4-BE49-F238E27FC236}">
                <a16:creationId xmlns:a16="http://schemas.microsoft.com/office/drawing/2014/main" id="{46AE047E-264F-4786-8BE6-EB325ABB762F}"/>
              </a:ext>
            </a:extLst>
          </p:cNvPr>
          <p:cNvSpPr/>
          <p:nvPr/>
        </p:nvSpPr>
        <p:spPr>
          <a:xfrm>
            <a:off x="9150644" y="3691582"/>
            <a:ext cx="972000" cy="725973"/>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algn="ctr" defTabSz="914377"/>
            <a:r>
              <a:rPr lang="en-US" altLang="zh-CN" sz="1400" kern="0" dirty="0">
                <a:solidFill>
                  <a:srgbClr val="FF0000"/>
                </a:solidFill>
              </a:rPr>
              <a:t>chassis-4</a:t>
            </a:r>
          </a:p>
          <a:p>
            <a:pPr algn="ctr" defTabSz="914377"/>
            <a:r>
              <a:rPr lang="en-US" altLang="zh-CN" sz="1400" kern="0" dirty="0" err="1">
                <a:solidFill>
                  <a:srgbClr val="00B050"/>
                </a:solidFill>
              </a:rPr>
              <a:t>sh</a:t>
            </a:r>
            <a:r>
              <a:rPr lang="en-US" altLang="zh-CN" sz="1400" kern="0" dirty="0">
                <a:solidFill>
                  <a:srgbClr val="00B050"/>
                </a:solidFill>
              </a:rPr>
              <a:t>=3</a:t>
            </a:r>
            <a:endParaRPr lang="zh-CN" altLang="en-US" sz="1400" kern="0" dirty="0">
              <a:solidFill>
                <a:srgbClr val="00B050"/>
              </a:solidFill>
            </a:endParaRPr>
          </a:p>
        </p:txBody>
      </p:sp>
      <p:sp>
        <p:nvSpPr>
          <p:cNvPr id="32" name="矩形 58">
            <a:extLst>
              <a:ext uri="{FF2B5EF4-FFF2-40B4-BE49-F238E27FC236}">
                <a16:creationId xmlns:a16="http://schemas.microsoft.com/office/drawing/2014/main" id="{EF40035A-B902-4DE8-9D35-81DE5AE4D3C0}"/>
              </a:ext>
            </a:extLst>
          </p:cNvPr>
          <p:cNvSpPr/>
          <p:nvPr/>
        </p:nvSpPr>
        <p:spPr>
          <a:xfrm>
            <a:off x="10316064" y="3686588"/>
            <a:ext cx="972000" cy="725973"/>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shelf</a:t>
            </a:r>
          </a:p>
          <a:p>
            <a:pPr lvl="0" algn="ctr" defTabSz="914377"/>
            <a:r>
              <a:rPr lang="en-US" altLang="zh-CN" sz="1400" kern="0" dirty="0">
                <a:solidFill>
                  <a:srgbClr val="FF0000"/>
                </a:solidFill>
              </a:rPr>
              <a:t>chassis-1</a:t>
            </a:r>
          </a:p>
          <a:p>
            <a:pPr algn="ctr" defTabSz="914377"/>
            <a:r>
              <a:rPr lang="en-US" altLang="zh-CN" sz="1400" kern="0" dirty="0" err="1">
                <a:solidFill>
                  <a:srgbClr val="00B050"/>
                </a:solidFill>
              </a:rPr>
              <a:t>sh</a:t>
            </a:r>
            <a:r>
              <a:rPr lang="en-US" altLang="zh-CN" sz="1400" kern="0" dirty="0">
                <a:solidFill>
                  <a:srgbClr val="00B050"/>
                </a:solidFill>
              </a:rPr>
              <a:t>=4</a:t>
            </a:r>
            <a:endParaRPr lang="zh-CN" altLang="en-US" sz="1400" kern="0" dirty="0">
              <a:solidFill>
                <a:srgbClr val="00B050"/>
              </a:solidFill>
            </a:endParaRPr>
          </a:p>
        </p:txBody>
      </p:sp>
      <p:cxnSp>
        <p:nvCxnSpPr>
          <p:cNvPr id="33" name="Straight Arrow Connector 34">
            <a:extLst>
              <a:ext uri="{FF2B5EF4-FFF2-40B4-BE49-F238E27FC236}">
                <a16:creationId xmlns:a16="http://schemas.microsoft.com/office/drawing/2014/main" id="{62B00AE8-3885-4694-B2E5-230350847480}"/>
              </a:ext>
            </a:extLst>
          </p:cNvPr>
          <p:cNvCxnSpPr>
            <a:cxnSpLocks/>
            <a:stCxn id="22" idx="2"/>
            <a:endCxn id="29" idx="0"/>
          </p:cNvCxnSpPr>
          <p:nvPr/>
        </p:nvCxnSpPr>
        <p:spPr>
          <a:xfrm flipH="1">
            <a:off x="7531769" y="3332425"/>
            <a:ext cx="844344" cy="34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6">
            <a:extLst>
              <a:ext uri="{FF2B5EF4-FFF2-40B4-BE49-F238E27FC236}">
                <a16:creationId xmlns:a16="http://schemas.microsoft.com/office/drawing/2014/main" id="{6406C002-4260-43BB-BC12-B0014B03B05B}"/>
              </a:ext>
            </a:extLst>
          </p:cNvPr>
          <p:cNvCxnSpPr>
            <a:cxnSpLocks/>
            <a:stCxn id="22" idx="2"/>
            <a:endCxn id="30" idx="0"/>
          </p:cNvCxnSpPr>
          <p:nvPr/>
        </p:nvCxnSpPr>
        <p:spPr>
          <a:xfrm>
            <a:off x="8376113" y="3332425"/>
            <a:ext cx="162518" cy="34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8">
            <a:extLst>
              <a:ext uri="{FF2B5EF4-FFF2-40B4-BE49-F238E27FC236}">
                <a16:creationId xmlns:a16="http://schemas.microsoft.com/office/drawing/2014/main" id="{352A610D-3240-46A6-BC08-54CFD59AB5D9}"/>
              </a:ext>
            </a:extLst>
          </p:cNvPr>
          <p:cNvCxnSpPr>
            <a:cxnSpLocks/>
            <a:stCxn id="24" idx="2"/>
            <a:endCxn id="31" idx="0"/>
          </p:cNvCxnSpPr>
          <p:nvPr/>
        </p:nvCxnSpPr>
        <p:spPr>
          <a:xfrm>
            <a:off x="9594115" y="3333163"/>
            <a:ext cx="42529" cy="358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0">
            <a:extLst>
              <a:ext uri="{FF2B5EF4-FFF2-40B4-BE49-F238E27FC236}">
                <a16:creationId xmlns:a16="http://schemas.microsoft.com/office/drawing/2014/main" id="{9991594E-7616-44A0-BF2C-64C493472487}"/>
              </a:ext>
            </a:extLst>
          </p:cNvPr>
          <p:cNvCxnSpPr>
            <a:cxnSpLocks/>
            <a:stCxn id="25" idx="2"/>
            <a:endCxn id="32" idx="0"/>
          </p:cNvCxnSpPr>
          <p:nvPr/>
        </p:nvCxnSpPr>
        <p:spPr>
          <a:xfrm>
            <a:off x="10802064" y="3343621"/>
            <a:ext cx="0" cy="342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43">
            <a:extLst>
              <a:ext uri="{FF2B5EF4-FFF2-40B4-BE49-F238E27FC236}">
                <a16:creationId xmlns:a16="http://schemas.microsoft.com/office/drawing/2014/main" id="{17455239-7E43-494A-93FC-C5D60BA6933B}"/>
              </a:ext>
            </a:extLst>
          </p:cNvPr>
          <p:cNvSpPr/>
          <p:nvPr/>
        </p:nvSpPr>
        <p:spPr>
          <a:xfrm>
            <a:off x="8681674" y="1673660"/>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equipment-room</a:t>
            </a:r>
          </a:p>
          <a:p>
            <a:pPr algn="ctr" defTabSz="914377"/>
            <a:r>
              <a:rPr lang="en-US" altLang="zh-CN" sz="1100" kern="0" dirty="0">
                <a:solidFill>
                  <a:srgbClr val="FF0000"/>
                </a:solidFill>
              </a:rPr>
              <a:t>Wuhan-C-A1-NO.101</a:t>
            </a:r>
            <a:endParaRPr lang="zh-CN" altLang="en-US" sz="1100" kern="0" dirty="0">
              <a:solidFill>
                <a:srgbClr val="666666"/>
              </a:solidFill>
            </a:endParaRPr>
          </a:p>
        </p:txBody>
      </p:sp>
      <p:cxnSp>
        <p:nvCxnSpPr>
          <p:cNvPr id="38" name="Straight Arrow Connector 116">
            <a:extLst>
              <a:ext uri="{FF2B5EF4-FFF2-40B4-BE49-F238E27FC236}">
                <a16:creationId xmlns:a16="http://schemas.microsoft.com/office/drawing/2014/main" id="{575877F7-FC53-4541-8DBC-28D65D8365A2}"/>
              </a:ext>
            </a:extLst>
          </p:cNvPr>
          <p:cNvCxnSpPr>
            <a:cxnSpLocks/>
            <a:stCxn id="37" idx="2"/>
            <a:endCxn id="22" idx="0"/>
          </p:cNvCxnSpPr>
          <p:nvPr/>
        </p:nvCxnSpPr>
        <p:spPr>
          <a:xfrm flipH="1">
            <a:off x="8376113" y="2077391"/>
            <a:ext cx="1067112" cy="851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43">
            <a:extLst>
              <a:ext uri="{FF2B5EF4-FFF2-40B4-BE49-F238E27FC236}">
                <a16:creationId xmlns:a16="http://schemas.microsoft.com/office/drawing/2014/main" id="{90452E7A-B642-4B1D-8610-E60D0425F1EF}"/>
              </a:ext>
            </a:extLst>
          </p:cNvPr>
          <p:cNvSpPr/>
          <p:nvPr/>
        </p:nvSpPr>
        <p:spPr>
          <a:xfrm>
            <a:off x="8681674" y="1098446"/>
            <a:ext cx="1523101" cy="403731"/>
          </a:xfrm>
          <a:prstGeom prst="rect">
            <a:avLst/>
          </a:prstGeom>
          <a:solidFill>
            <a:schemeClr val="accent6">
              <a:lumMod val="20000"/>
              <a:lumOff val="80000"/>
            </a:schemeClr>
          </a:solidFill>
          <a:ln w="12700" cap="flat" cmpd="sng" algn="ctr">
            <a:noFill/>
            <a:prstDash val="solid"/>
            <a:miter lim="800000"/>
          </a:ln>
          <a:effectLst/>
        </p:spPr>
        <p:txBody>
          <a:bodyPr rtlCol="0" anchor="ctr"/>
          <a:lstStyle/>
          <a:p>
            <a:pPr algn="ctr" defTabSz="914377"/>
            <a:r>
              <a:rPr lang="en-US" altLang="zh-CN" sz="1400" kern="0" dirty="0">
                <a:solidFill>
                  <a:srgbClr val="666666"/>
                </a:solidFill>
              </a:rPr>
              <a:t>Site</a:t>
            </a:r>
          </a:p>
          <a:p>
            <a:pPr algn="ctr" defTabSz="914377"/>
            <a:r>
              <a:rPr lang="en-US" altLang="zh-CN" sz="1400" kern="0" dirty="0">
                <a:solidFill>
                  <a:srgbClr val="FF0000"/>
                </a:solidFill>
              </a:rPr>
              <a:t>Wuhan-C-A1</a:t>
            </a:r>
            <a:endParaRPr lang="zh-CN" altLang="en-US" sz="1400" kern="0" dirty="0">
              <a:solidFill>
                <a:srgbClr val="666666"/>
              </a:solidFill>
            </a:endParaRPr>
          </a:p>
        </p:txBody>
      </p:sp>
      <p:cxnSp>
        <p:nvCxnSpPr>
          <p:cNvPr id="40" name="Straight Arrow Connector 255">
            <a:extLst>
              <a:ext uri="{FF2B5EF4-FFF2-40B4-BE49-F238E27FC236}">
                <a16:creationId xmlns:a16="http://schemas.microsoft.com/office/drawing/2014/main" id="{AA073679-EECE-4565-A52D-DF32CB2030B1}"/>
              </a:ext>
            </a:extLst>
          </p:cNvPr>
          <p:cNvCxnSpPr>
            <a:stCxn id="39" idx="2"/>
            <a:endCxn id="37" idx="0"/>
          </p:cNvCxnSpPr>
          <p:nvPr/>
        </p:nvCxnSpPr>
        <p:spPr>
          <a:xfrm>
            <a:off x="9443224" y="1502176"/>
            <a:ext cx="0" cy="171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9BC0FD-E376-462E-98D6-ED03755196B3}"/>
              </a:ext>
            </a:extLst>
          </p:cNvPr>
          <p:cNvCxnSpPr>
            <a:cxnSpLocks/>
            <a:stCxn id="9" idx="0"/>
            <a:endCxn id="10" idx="2"/>
          </p:cNvCxnSpPr>
          <p:nvPr/>
        </p:nvCxnSpPr>
        <p:spPr>
          <a:xfrm flipH="1" flipV="1">
            <a:off x="1793096" y="4462531"/>
            <a:ext cx="1092508" cy="13111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D6990CE-776E-4D11-93D6-C563181BED65}"/>
              </a:ext>
            </a:extLst>
          </p:cNvPr>
          <p:cNvCxnSpPr>
            <a:cxnSpLocks/>
            <a:stCxn id="9" idx="0"/>
            <a:endCxn id="11" idx="2"/>
          </p:cNvCxnSpPr>
          <p:nvPr/>
        </p:nvCxnSpPr>
        <p:spPr>
          <a:xfrm flipV="1">
            <a:off x="2885604" y="4465575"/>
            <a:ext cx="11181" cy="130809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73B8440-06C9-430C-B8C1-1293DDB1A3AB}"/>
              </a:ext>
            </a:extLst>
          </p:cNvPr>
          <p:cNvCxnSpPr>
            <a:cxnSpLocks/>
            <a:stCxn id="9" idx="0"/>
            <a:endCxn id="12" idx="2"/>
          </p:cNvCxnSpPr>
          <p:nvPr/>
        </p:nvCxnSpPr>
        <p:spPr>
          <a:xfrm flipV="1">
            <a:off x="2885604" y="4462530"/>
            <a:ext cx="1285891" cy="13111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27">
            <a:extLst>
              <a:ext uri="{FF2B5EF4-FFF2-40B4-BE49-F238E27FC236}">
                <a16:creationId xmlns:a16="http://schemas.microsoft.com/office/drawing/2014/main" id="{9093B424-4E63-4B9D-9EEE-F8C18F870E0E}"/>
              </a:ext>
            </a:extLst>
          </p:cNvPr>
          <p:cNvCxnSpPr>
            <a:cxnSpLocks/>
            <a:stCxn id="37" idx="2"/>
            <a:endCxn id="24" idx="0"/>
          </p:cNvCxnSpPr>
          <p:nvPr/>
        </p:nvCxnSpPr>
        <p:spPr>
          <a:xfrm>
            <a:off x="9443225" y="2077391"/>
            <a:ext cx="150890" cy="85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1F05BE-D553-4184-A16A-32FE9185B0D1}"/>
              </a:ext>
            </a:extLst>
          </p:cNvPr>
          <p:cNvCxnSpPr>
            <a:cxnSpLocks/>
            <a:stCxn id="23" idx="0"/>
            <a:endCxn id="32" idx="2"/>
          </p:cNvCxnSpPr>
          <p:nvPr/>
        </p:nvCxnSpPr>
        <p:spPr>
          <a:xfrm flipV="1">
            <a:off x="9443226" y="4412561"/>
            <a:ext cx="1358838" cy="13593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B9336D7-06AE-41B2-8243-F39505C2D254}"/>
              </a:ext>
            </a:extLst>
          </p:cNvPr>
          <p:cNvCxnSpPr>
            <a:cxnSpLocks/>
            <a:stCxn id="23" idx="0"/>
            <a:endCxn id="29" idx="2"/>
          </p:cNvCxnSpPr>
          <p:nvPr/>
        </p:nvCxnSpPr>
        <p:spPr>
          <a:xfrm flipH="1" flipV="1">
            <a:off x="7531769" y="4405776"/>
            <a:ext cx="1911457" cy="13661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668E086-FF99-4266-9D70-2D9C1FF6F6CE}"/>
              </a:ext>
            </a:extLst>
          </p:cNvPr>
          <p:cNvCxnSpPr>
            <a:cxnSpLocks/>
            <a:stCxn id="23" idx="0"/>
            <a:endCxn id="30" idx="2"/>
          </p:cNvCxnSpPr>
          <p:nvPr/>
        </p:nvCxnSpPr>
        <p:spPr>
          <a:xfrm flipH="1" flipV="1">
            <a:off x="8538631" y="4405775"/>
            <a:ext cx="904595" cy="13661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498E5AE4-0C83-4C05-82EE-8A75BBAAF00A}"/>
              </a:ext>
            </a:extLst>
          </p:cNvPr>
          <p:cNvCxnSpPr>
            <a:cxnSpLocks/>
            <a:stCxn id="23" idx="0"/>
            <a:endCxn id="31" idx="2"/>
          </p:cNvCxnSpPr>
          <p:nvPr/>
        </p:nvCxnSpPr>
        <p:spPr>
          <a:xfrm flipV="1">
            <a:off x="9443226" y="4417555"/>
            <a:ext cx="193418" cy="13543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49FB30B-61E7-4F4E-8733-9DEEF09FFDAC}"/>
              </a:ext>
            </a:extLst>
          </p:cNvPr>
          <p:cNvSpPr/>
          <p:nvPr/>
        </p:nvSpPr>
        <p:spPr>
          <a:xfrm>
            <a:off x="452725" y="6313009"/>
            <a:ext cx="2273443" cy="369332"/>
          </a:xfrm>
          <a:prstGeom prst="rect">
            <a:avLst/>
          </a:prstGeom>
        </p:spPr>
        <p:txBody>
          <a:bodyPr wrap="none">
            <a:spAutoFit/>
          </a:bodyPr>
          <a:lstStyle/>
          <a:p>
            <a:r>
              <a:rPr lang="en-GB" dirty="0"/>
              <a:t>NE occupies a full rack</a:t>
            </a:r>
            <a:endParaRPr lang="en-US" dirty="0"/>
          </a:p>
        </p:txBody>
      </p:sp>
      <p:sp>
        <p:nvSpPr>
          <p:cNvPr id="45" name="Rectangle 44">
            <a:extLst>
              <a:ext uri="{FF2B5EF4-FFF2-40B4-BE49-F238E27FC236}">
                <a16:creationId xmlns:a16="http://schemas.microsoft.com/office/drawing/2014/main" id="{3C4CC271-872F-458B-9463-FAF09AB30E36}"/>
              </a:ext>
            </a:extLst>
          </p:cNvPr>
          <p:cNvSpPr/>
          <p:nvPr/>
        </p:nvSpPr>
        <p:spPr>
          <a:xfrm>
            <a:off x="6768440" y="6313009"/>
            <a:ext cx="2845587" cy="369332"/>
          </a:xfrm>
          <a:prstGeom prst="rect">
            <a:avLst/>
          </a:prstGeom>
        </p:spPr>
        <p:txBody>
          <a:bodyPr wrap="none">
            <a:spAutoFit/>
          </a:bodyPr>
          <a:lstStyle/>
          <a:p>
            <a:r>
              <a:rPr lang="en-GB" dirty="0"/>
              <a:t>NEs can share the same rack</a:t>
            </a:r>
            <a:endParaRPr lang="en-US" dirty="0"/>
          </a:p>
        </p:txBody>
      </p:sp>
      <p:sp>
        <p:nvSpPr>
          <p:cNvPr id="3" name="Footer Placeholder 2">
            <a:extLst>
              <a:ext uri="{FF2B5EF4-FFF2-40B4-BE49-F238E27FC236}">
                <a16:creationId xmlns:a16="http://schemas.microsoft.com/office/drawing/2014/main" id="{76BA6329-43DE-E5DE-4E3E-A626E1BC059E}"/>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29650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D9993-0155-DD59-866C-F2EA90BF1A6B}"/>
              </a:ext>
            </a:extLst>
          </p:cNvPr>
          <p:cNvSpPr txBox="1"/>
          <p:nvPr/>
        </p:nvSpPr>
        <p:spPr>
          <a:xfrm>
            <a:off x="1042119" y="2311878"/>
            <a:ext cx="10107767" cy="1200329"/>
          </a:xfrm>
          <a:prstGeom prst="rect">
            <a:avLst/>
          </a:prstGeom>
          <a:noFill/>
        </p:spPr>
        <p:txBody>
          <a:bodyPr wrap="none" rtlCol="0">
            <a:spAutoFit/>
          </a:bodyPr>
          <a:lstStyle/>
          <a:p>
            <a:pPr algn="ctr"/>
            <a:r>
              <a:rPr lang="en-GB" sz="3600" dirty="0"/>
              <a:t>Defining Network Layering and Use Case for the TNBI</a:t>
            </a:r>
          </a:p>
          <a:p>
            <a:pPr algn="ctr"/>
            <a:r>
              <a:rPr lang="en-GB" sz="3600" dirty="0"/>
              <a:t>(Nigel)</a:t>
            </a:r>
          </a:p>
        </p:txBody>
      </p:sp>
      <p:sp>
        <p:nvSpPr>
          <p:cNvPr id="3" name="Footer Placeholder 2">
            <a:extLst>
              <a:ext uri="{FF2B5EF4-FFF2-40B4-BE49-F238E27FC236}">
                <a16:creationId xmlns:a16="http://schemas.microsoft.com/office/drawing/2014/main" id="{E2E36B50-4D59-3CD3-C947-8FDB3F77B62B}"/>
              </a:ext>
            </a:extLst>
          </p:cNvPr>
          <p:cNvSpPr>
            <a:spLocks noGrp="1"/>
          </p:cNvSpPr>
          <p:nvPr>
            <p:ph type="ftr" sz="quarter" idx="11"/>
          </p:nvPr>
        </p:nvSpPr>
        <p:spPr>
          <a:xfrm>
            <a:off x="3814850" y="6444971"/>
            <a:ext cx="3986509"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119 – CCAMP TNBI DT – Brisbane - March 2024</a:t>
            </a:r>
          </a:p>
        </p:txBody>
      </p:sp>
    </p:spTree>
    <p:extLst>
      <p:ext uri="{BB962C8B-B14F-4D97-AF65-F5344CB8AC3E}">
        <p14:creationId xmlns:p14="http://schemas.microsoft.com/office/powerpoint/2010/main" val="240822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2495</TotalTime>
  <Words>1466</Words>
  <Application>Microsoft Office PowerPoint</Application>
  <PresentationFormat>Widescreen</PresentationFormat>
  <Paragraphs>246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Calibri Light</vt:lpstr>
      <vt:lpstr>Office Theme</vt:lpstr>
      <vt:lpstr>PowerPoint Presentation</vt:lpstr>
      <vt:lpstr>Scope of the Transport NBI Design Team</vt:lpstr>
      <vt:lpstr>What is the Transport NBI?</vt:lpstr>
      <vt:lpstr>Transport NBI Design Team Early Meetings</vt:lpstr>
      <vt:lpstr>PowerPoint Presentation</vt:lpstr>
      <vt:lpstr>Inventory 1- Examples of NE configurations</vt:lpstr>
      <vt:lpstr>Inventory 2 - Examples of NE configurations</vt:lpstr>
      <vt:lpstr>2- Examples of NE configurations - Reviewed</vt:lpstr>
      <vt:lpstr>PowerPoint Presentation</vt:lpstr>
      <vt:lpstr>PowerPoint Presentation</vt:lpstr>
      <vt:lpstr>Next Steps for TNBI Meetings</vt:lpstr>
      <vt:lpstr>But Wait, There is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Italo Busi</dc:creator>
  <cp:lastModifiedBy>King, Daniel</cp:lastModifiedBy>
  <cp:revision>120</cp:revision>
  <dcterms:created xsi:type="dcterms:W3CDTF">2023-01-19T13:29:30Z</dcterms:created>
  <dcterms:modified xsi:type="dcterms:W3CDTF">2024-03-14T11:10:37Z</dcterms:modified>
</cp:coreProperties>
</file>