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65B73-EEF7-461B-A304-33F940DBBC49}" v="19" dt="2025-10-27T06:17:11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6394" autoAdjust="0"/>
  </p:normalViewPr>
  <p:slideViewPr>
    <p:cSldViewPr snapToGrid="0">
      <p:cViewPr varScale="1">
        <p:scale>
          <a:sx n="92" d="100"/>
          <a:sy n="92" d="100"/>
        </p:scale>
        <p:origin x="110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SCS-INI-NET-VNC-E2E" userId="487bc3e3-9ce7-4cdd-b7b4-8899ea88d289" providerId="ADAL" clId="{8EE65B73-EEF7-461B-A304-33F940DBBC49}"/>
    <pc:docChg chg="undo custSel modSld">
      <pc:chgData name="Graf Thomas, SCS-INI-NET-VNC-E2E" userId="487bc3e3-9ce7-4cdd-b7b4-8899ea88d289" providerId="ADAL" clId="{8EE65B73-EEF7-461B-A304-33F940DBBC49}" dt="2025-10-27T07:34:21.828" v="820" actId="20577"/>
      <pc:docMkLst>
        <pc:docMk/>
      </pc:docMkLst>
      <pc:sldChg chg="modSp mod">
        <pc:chgData name="Graf Thomas, SCS-INI-NET-VNC-E2E" userId="487bc3e3-9ce7-4cdd-b7b4-8899ea88d289" providerId="ADAL" clId="{8EE65B73-EEF7-461B-A304-33F940DBBC49}" dt="2025-10-27T06:18:28.957" v="816" actId="20577"/>
        <pc:sldMkLst>
          <pc:docMk/>
          <pc:sldMk cId="132822887" sldId="257"/>
        </pc:sldMkLst>
        <pc:spChg chg="mod">
          <ac:chgData name="Graf Thomas, SCS-INI-NET-VNC-E2E" userId="487bc3e3-9ce7-4cdd-b7b4-8899ea88d289" providerId="ADAL" clId="{8EE65B73-EEF7-461B-A304-33F940DBBC49}" dt="2025-10-27T06:16:28.525" v="786" actId="20577"/>
          <ac:spMkLst>
            <pc:docMk/>
            <pc:sldMk cId="132822887" sldId="257"/>
            <ac:spMk id="3" creationId="{5082E14F-0499-0D67-CCEB-98C164D73BB5}"/>
          </ac:spMkLst>
        </pc:spChg>
        <pc:spChg chg="mod">
          <ac:chgData name="Graf Thomas, SCS-INI-NET-VNC-E2E" userId="487bc3e3-9ce7-4cdd-b7b4-8899ea88d289" providerId="ADAL" clId="{8EE65B73-EEF7-461B-A304-33F940DBBC49}" dt="2025-10-27T06:18:28.957" v="816" actId="20577"/>
          <ac:spMkLst>
            <pc:docMk/>
            <pc:sldMk cId="132822887" sldId="257"/>
            <ac:spMk id="5" creationId="{CBE55EBD-1B16-433A-2B82-E65DC5EA1A56}"/>
          </ac:spMkLst>
        </pc:spChg>
      </pc:sldChg>
      <pc:sldChg chg="addSp modSp mod">
        <pc:chgData name="Graf Thomas, SCS-INI-NET-VNC-E2E" userId="487bc3e3-9ce7-4cdd-b7b4-8899ea88d289" providerId="ADAL" clId="{8EE65B73-EEF7-461B-A304-33F940DBBC49}" dt="2025-10-27T07:34:21.828" v="820" actId="20577"/>
        <pc:sldMkLst>
          <pc:docMk/>
          <pc:sldMk cId="2180883231" sldId="258"/>
        </pc:sldMkLst>
        <pc:spChg chg="mod">
          <ac:chgData name="Graf Thomas, SCS-INI-NET-VNC-E2E" userId="487bc3e3-9ce7-4cdd-b7b4-8899ea88d289" providerId="ADAL" clId="{8EE65B73-EEF7-461B-A304-33F940DBBC49}" dt="2025-10-27T05:43:53.355" v="2" actId="108"/>
          <ac:spMkLst>
            <pc:docMk/>
            <pc:sldMk cId="2180883231" sldId="258"/>
            <ac:spMk id="2" creationId="{6841F4A8-32C7-087F-ADC5-EC992FA45176}"/>
          </ac:spMkLst>
        </pc:spChg>
        <pc:spChg chg="mod">
          <ac:chgData name="Graf Thomas, SCS-INI-NET-VNC-E2E" userId="487bc3e3-9ce7-4cdd-b7b4-8899ea88d289" providerId="ADAL" clId="{8EE65B73-EEF7-461B-A304-33F940DBBC49}" dt="2025-10-27T07:34:21.828" v="820" actId="20577"/>
          <ac:spMkLst>
            <pc:docMk/>
            <pc:sldMk cId="2180883231" sldId="258"/>
            <ac:spMk id="3" creationId="{5082E14F-0499-0D67-CCEB-98C164D73BB5}"/>
          </ac:spMkLst>
        </pc:spChg>
        <pc:spChg chg="add">
          <ac:chgData name="Graf Thomas, SCS-INI-NET-VNC-E2E" userId="487bc3e3-9ce7-4cdd-b7b4-8899ea88d289" providerId="ADAL" clId="{8EE65B73-EEF7-461B-A304-33F940DBBC49}" dt="2025-10-27T06:13:26.891" v="614"/>
          <ac:spMkLst>
            <pc:docMk/>
            <pc:sldMk cId="2180883231" sldId="258"/>
            <ac:spMk id="4" creationId="{CD351CC5-36DF-11C4-7657-5D870E351333}"/>
          </ac:spMkLst>
        </pc:spChg>
        <pc:spChg chg="mod">
          <ac:chgData name="Graf Thomas, SCS-INI-NET-VNC-E2E" userId="487bc3e3-9ce7-4cdd-b7b4-8899ea88d289" providerId="ADAL" clId="{8EE65B73-EEF7-461B-A304-33F940DBBC49}" dt="2025-10-27T06:18:26.697" v="815" actId="20577"/>
          <ac:spMkLst>
            <pc:docMk/>
            <pc:sldMk cId="2180883231" sldId="258"/>
            <ac:spMk id="5" creationId="{CBE55EBD-1B16-433A-2B82-E65DC5EA1A56}"/>
          </ac:spMkLst>
        </pc:spChg>
      </pc:sldChg>
    </pc:docChg>
  </pc:docChgLst>
  <pc:docChgLst>
    <pc:chgData name="Graf Thomas, SCS-INI-NET-VNC-E2E" userId="487bc3e3-9ce7-4cdd-b7b4-8899ea88d289" providerId="ADAL" clId="{C773D143-2CD7-4EAF-9325-16F7FEE25ACD}"/>
    <pc:docChg chg="modSld">
      <pc:chgData name="Graf Thomas, SCS-INI-NET-VNC-E2E" userId="487bc3e3-9ce7-4cdd-b7b4-8899ea88d289" providerId="ADAL" clId="{C773D143-2CD7-4EAF-9325-16F7FEE25ACD}" dt="2025-07-14T06:16:52.150" v="0" actId="20577"/>
      <pc:docMkLst>
        <pc:docMk/>
      </pc:docMkLst>
      <pc:sldChg chg="modSp mod">
        <pc:chgData name="Graf Thomas, SCS-INI-NET-VNC-E2E" userId="487bc3e3-9ce7-4cdd-b7b4-8899ea88d289" providerId="ADAL" clId="{C773D143-2CD7-4EAF-9325-16F7FEE25ACD}" dt="2025-07-14T06:16:52.150" v="0" actId="20577"/>
        <pc:sldMkLst>
          <pc:docMk/>
          <pc:sldMk cId="2180883231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13BE-9644-4EB0-A6C4-0B9517916EF9}" type="datetimeFigureOut">
              <a:rPr lang="fr-FR" smtClean="0"/>
              <a:t>27/10/2025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F37D-BF49-4E40-8231-8F5CF790632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8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F37D-BF49-4E40-8231-8F5CF790632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6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F37D-BF49-4E40-8231-8F5CF790632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38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CF847-9D6D-1DA0-A5D8-10C6F99FD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E2D889-B679-C0E0-AF90-00847D55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BC217-0853-988C-FDAA-D3D44FDE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2D09-215D-4610-87DE-176F93FAFFFB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1B9BC2-D238-88DD-9EC0-B9544C13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33819-67B3-07B3-1523-2FDD5F74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40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5D150-95DB-AF11-B4EA-7431A0FD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9620BD-22BF-B48F-EAD1-B0A61674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FA904-3D88-EF8B-65F3-823E378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BA-070E-4070-BF49-61ED05E982A8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40F60-F7FC-C7FB-988B-A45ED525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51192-4578-D6B0-F723-66B25E27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5F695-1EEF-BB93-585A-ECE8AF18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7F644B-2AA7-C062-BEF5-2B63F970D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F99E4-CBD7-2C3C-FCD6-2CAA4A59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26C-C024-4DC6-8C34-EC76F14394CD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78E49-A527-D9C9-9C4D-FE91DDB0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996A4-0850-DBB6-808C-4E85BBA0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65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22CD3-133E-B112-BF71-A52EEFF1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F329F-ABC8-B742-850F-B8214613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809C6-D516-E9D3-1853-8DF9EE1F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CCCC-DFCC-4756-9119-F1F4182DEE79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A5374-A1CB-7F2D-630E-3CE477F1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9D3C9-5AC6-A267-D2A8-147DD07F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88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64B3A-99CF-3292-EF24-B415601D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4CFD4F-1FE4-9AB0-6818-AE798900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3FF20-16E1-4CE9-9DF6-42536FD7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DA53-6888-4012-9540-B1A2D306F057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06DBA-D7F9-8BF5-1CCE-88F8067E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3B1FC-9E8E-3A5F-8BD3-CF8810F0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3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9B6BF-3982-3762-9481-6C29B49C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4F63-B247-A47A-562F-CBB6CD228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090F6E-8F2C-136E-D160-F5B938BF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BC5D7-8D22-C40E-6E22-C3F4D860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2EA3-61AF-4B68-96B7-FD0EF5B6D1CF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DBC7F-78FE-5B6D-D02D-CEF1A40C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BB8DE-8B44-D99B-FBF7-DA27824F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1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6B1E6-4068-A95F-7719-38EC3A9C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87445-2DE4-F4CE-E569-AC5057CC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87634C-61CD-CEB6-F147-DAC205FB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E34D6D-C220-F3E6-3091-46241BBCB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E7FF3C-9359-771A-295E-86F6759E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F17CA6-89AB-77B2-6DA8-B396A127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3E34-6190-4D3B-AA13-9C745685F55B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D1F000-9C5C-6D16-E94D-C958E62F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443E45-4770-0B98-DF1F-38A3BD2A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0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DE97B-900A-7B90-D568-38DD5388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35EA8-361B-A149-AD65-5D72A051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72A-08CA-4958-B194-97B82EC017A1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C43E95-0F3B-7AA1-7348-7F0BF01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A3F42-923F-BD08-4393-18B0172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7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EB279A-F3CD-33D3-EA27-016F268A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3D01-0A26-4955-A3B9-82886643D6B4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1FAC42-A37D-775D-B2C7-4761A68D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C5BD1F-18D9-C57E-DB0C-EEB39D11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0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E9BA2-99B5-84A9-1761-D615F942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BCA8D-6065-496B-1D95-55D20C15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20A9BB-5962-0C2B-0A47-44B2AE27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F688F2-7FF1-1A25-3029-1887998D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B2D0-68E8-43E1-BC8F-2FA077EAE1FE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19BBF-6719-C327-AFE7-CB99673A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FE7842-F323-78D6-AFEC-CC527142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04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6DC9D-B62D-358B-1D1E-107CF87D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609BC4-BB25-4E0C-148E-65DA0EEA2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9A923F-5B8A-443B-B290-50E4E17B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F42D6D-9BE2-2E42-A82C-67D26062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52CE-85DA-4448-A952-A5096EB6C4CB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65D3CB-CE39-EAEA-B52B-9F8F6B4C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9C42-1A07-3665-5E46-E085C76A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8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908114-F54D-703B-5897-9BACC3F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813AA-1932-60F0-4C8F-B68D24CD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A9375-7A6F-1C85-FF40-9BEDD29E8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112E7-EB8B-4390-BCC3-B52E854F5AF2}" type="datetime1">
              <a:rPr lang="fr-FR" smtClean="0"/>
              <a:t>27/10/2025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2D9DD-0A78-B010-8346-AA4E54353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7BE1D-05FA-B80C-CACD-8873DE42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6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rfmetrdir-chairs@ietf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1F4A8-32C7-087F-ADC5-EC992FA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IP Performance Measurement (IPPM)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2E14F-0499-0D67-CCEB-98C164D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32"/>
            <a:ext cx="10515600" cy="4729018"/>
          </a:xfrm>
        </p:spPr>
        <p:txBody>
          <a:bodyPr numCol="2">
            <a:normAutofit fontScale="77500" lnSpcReduction="20000"/>
          </a:bodyPr>
          <a:lstStyle/>
          <a:p>
            <a:r>
              <a:rPr lang="en-US" b="1" dirty="0"/>
              <a:t>Current WG Hot Topics/Main Issues</a:t>
            </a:r>
          </a:p>
          <a:p>
            <a:pPr lvl="1"/>
            <a:r>
              <a:rPr lang="en-US" dirty="0"/>
              <a:t>Agenda is mainly driven by IOAM and STAMP related documents at this point in time. </a:t>
            </a:r>
            <a:r>
              <a:rPr lang="de-CH" b="1" dirty="0"/>
              <a:t>draft-weis-ippm-</a:t>
            </a:r>
            <a:r>
              <a:rPr lang="de-CH" b="1" dirty="0" err="1"/>
              <a:t>ioam</a:t>
            </a:r>
            <a:r>
              <a:rPr lang="de-CH" b="1" dirty="0"/>
              <a:t>-</a:t>
            </a:r>
            <a:r>
              <a:rPr lang="de-CH" b="1" dirty="0" err="1"/>
              <a:t>eth</a:t>
            </a:r>
            <a:r>
              <a:rPr lang="de-CH" b="1" dirty="0"/>
              <a:t> </a:t>
            </a:r>
            <a:r>
              <a:rPr lang="de-CH" dirty="0" err="1"/>
              <a:t>raises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point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beyond</a:t>
            </a:r>
            <a:r>
              <a:rPr lang="de-CH" dirty="0"/>
              <a:t> </a:t>
            </a:r>
            <a:r>
              <a:rPr lang="de-CH" dirty="0" err="1"/>
              <a:t>transport</a:t>
            </a:r>
            <a:r>
              <a:rPr lang="de-CH" dirty="0"/>
              <a:t> and IP </a:t>
            </a:r>
            <a:r>
              <a:rPr lang="de-CH" dirty="0" err="1"/>
              <a:t>to</a:t>
            </a:r>
            <a:r>
              <a:rPr lang="de-CH" dirty="0"/>
              <a:t> Ethernet.</a:t>
            </a:r>
            <a:endParaRPr lang="en-US" dirty="0"/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</a:t>
            </a:r>
            <a:r>
              <a:rPr lang="en-US" b="1" dirty="0" err="1"/>
              <a:t>ioam</a:t>
            </a:r>
            <a:r>
              <a:rPr lang="en-US" b="1" dirty="0"/>
              <a:t>-data-integrity </a:t>
            </a:r>
            <a:r>
              <a:rPr lang="en-US" dirty="0"/>
              <a:t>is mature and ready for working group last call while </a:t>
            </a:r>
            <a:r>
              <a:rPr lang="en-US" b="1" dirty="0"/>
              <a:t>draft-</a:t>
            </a:r>
            <a:r>
              <a:rPr lang="en-US" b="1" dirty="0" err="1"/>
              <a:t>iuzh</a:t>
            </a:r>
            <a:r>
              <a:rPr lang="en-US" b="1" dirty="0"/>
              <a:t>-ippm-</a:t>
            </a:r>
            <a:r>
              <a:rPr lang="en-US" b="1" dirty="0" err="1"/>
              <a:t>ioam</a:t>
            </a:r>
            <a:r>
              <a:rPr lang="en-US" b="1" dirty="0"/>
              <a:t>-integrity-yang </a:t>
            </a:r>
            <a:r>
              <a:rPr lang="en-US" dirty="0"/>
              <a:t>adoption call is running.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-ippm-on-path-active-measurements </a:t>
            </a:r>
            <a:r>
              <a:rPr lang="en-US" dirty="0"/>
              <a:t>passed working group adoption call. Good terminology coordination with </a:t>
            </a:r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-opsawg-</a:t>
            </a:r>
            <a:r>
              <a:rPr lang="en-US" b="1" dirty="0" err="1"/>
              <a:t>oam</a:t>
            </a:r>
            <a:r>
              <a:rPr lang="en-US" b="1" dirty="0"/>
              <a:t>-characterization </a:t>
            </a:r>
            <a:r>
              <a:rPr lang="en-US" dirty="0"/>
              <a:t>on the use of active test packets in combination with Hybrid Methods.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whimir</a:t>
            </a:r>
            <a:r>
              <a:rPr lang="en-US" b="1" dirty="0"/>
              <a:t>-ippm-stamp-cos-</a:t>
            </a:r>
            <a:r>
              <a:rPr lang="en-US" b="1" dirty="0" err="1"/>
              <a:t>ecn</a:t>
            </a:r>
            <a:r>
              <a:rPr lang="en-US" b="1" dirty="0"/>
              <a:t> </a:t>
            </a:r>
            <a:r>
              <a:rPr lang="en-US" dirty="0"/>
              <a:t>has good community traction and is at the top of the candidate adoption list.</a:t>
            </a:r>
          </a:p>
          <a:p>
            <a:r>
              <a:rPr lang="en-US" b="1" dirty="0"/>
              <a:t>Main Achievements Since IETF#123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-ippm-capacity-protocol </a:t>
            </a:r>
            <a:r>
              <a:rPr lang="en-US" dirty="0"/>
              <a:t>security related challenges during IESG review process has been resolved and is now approved by IESG.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-ippm-asymmetrical-pkts </a:t>
            </a:r>
            <a:r>
              <a:rPr lang="en-US" dirty="0"/>
              <a:t>and</a:t>
            </a:r>
            <a:r>
              <a:rPr lang="en-US" b="1" dirty="0"/>
              <a:t> draft-</a:t>
            </a:r>
            <a:r>
              <a:rPr lang="en-US" b="1" dirty="0" err="1"/>
              <a:t>ietf</a:t>
            </a:r>
            <a:r>
              <a:rPr lang="en-US" b="1" dirty="0"/>
              <a:t>-ippm-hybrid-two-step </a:t>
            </a:r>
            <a:r>
              <a:rPr lang="en-US" dirty="0"/>
              <a:t>has been passed on to IESG. </a:t>
            </a:r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-ippm-hybrid-two-step </a:t>
            </a:r>
            <a:r>
              <a:rPr lang="en-US" dirty="0"/>
              <a:t>received OPS AD review.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</a:t>
            </a:r>
            <a:r>
              <a:rPr lang="en-US" b="1" dirty="0" err="1"/>
              <a:t>qoo</a:t>
            </a:r>
            <a:r>
              <a:rPr lang="en-US" b="1" dirty="0"/>
              <a:t> </a:t>
            </a:r>
            <a:r>
              <a:rPr lang="en-US" dirty="0"/>
              <a:t>passed working group last call. Shepherd review pending.</a:t>
            </a:r>
          </a:p>
          <a:p>
            <a:r>
              <a:rPr lang="en-US" b="1" dirty="0"/>
              <a:t>Admin Changes Since IETF#123</a:t>
            </a:r>
          </a:p>
          <a:p>
            <a:pPr lvl="1"/>
            <a:r>
              <a:rPr lang="en-US" dirty="0"/>
              <a:t>Charter Update: IPPM/BMWG joint chartering in progress</a:t>
            </a:r>
          </a:p>
          <a:p>
            <a:pPr lvl="1"/>
            <a:r>
              <a:rPr lang="en-US" dirty="0"/>
              <a:t>Leadership Update: 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55EBD-1B16-433A-2B82-E65DC5E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 (IETF#124)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6CA9C-7437-7A9E-8A7D-F2499DC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8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1F4A8-32C7-087F-ADC5-EC992FA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</a:t>
            </a:r>
            <a:r>
              <a:rPr lang="fr-FR" dirty="0" err="1"/>
              <a:t>Metrics</a:t>
            </a:r>
            <a:r>
              <a:rPr lang="fr-FR" dirty="0"/>
              <a:t> </a:t>
            </a:r>
            <a:r>
              <a:rPr lang="fr-FR" dirty="0" err="1"/>
              <a:t>Directorate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2E14F-0499-0D67-CCEB-98C164D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32"/>
            <a:ext cx="10515600" cy="4729018"/>
          </a:xfrm>
        </p:spPr>
        <p:txBody>
          <a:bodyPr numCol="2">
            <a:normAutofit fontScale="92500"/>
          </a:bodyPr>
          <a:lstStyle/>
          <a:p>
            <a:r>
              <a:rPr lang="en-US" b="1" dirty="0"/>
              <a:t>Main Dir Objectives</a:t>
            </a:r>
          </a:p>
          <a:p>
            <a:pPr lvl="1"/>
            <a:r>
              <a:rPr lang="en-US" dirty="0"/>
              <a:t>Assists the OPS Area Directors to review performance-related documents intended for IESG review.</a:t>
            </a:r>
          </a:p>
          <a:p>
            <a:pPr lvl="1"/>
            <a:r>
              <a:rPr lang="en-US" dirty="0"/>
              <a:t>Provides guidance on Performance Metrics to protocol development Working Groups. </a:t>
            </a:r>
          </a:p>
          <a:p>
            <a:pPr lvl="1"/>
            <a:r>
              <a:rPr lang="en-US" dirty="0"/>
              <a:t>See RFC 6390.</a:t>
            </a:r>
          </a:p>
          <a:p>
            <a:r>
              <a:rPr lang="en-US" b="1" dirty="0"/>
              <a:t>Current WG Hot Topics/Main Issues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Seeking for more reviewers!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Please reach out to </a:t>
            </a:r>
            <a:br>
              <a:rPr lang="en-US" dirty="0"/>
            </a:br>
            <a:r>
              <a:rPr lang="en-US" dirty="0">
                <a:hlinkClick r:id="rId3"/>
              </a:rPr>
              <a:t>perfmetrdir-chairs@ietf.org</a:t>
            </a:r>
            <a:r>
              <a:rPr lang="en-US" dirty="0"/>
              <a:t>.</a:t>
            </a:r>
          </a:p>
          <a:p>
            <a:r>
              <a:rPr lang="en-US" b="1" dirty="0"/>
              <a:t>Main Achievements Since IETF#123</a:t>
            </a:r>
          </a:p>
          <a:p>
            <a:pPr lvl="1"/>
            <a:r>
              <a:rPr lang="en-US" b="1" dirty="0"/>
              <a:t>Xiao Min </a:t>
            </a:r>
            <a:r>
              <a:rPr lang="en-US" dirty="0"/>
              <a:t>and </a:t>
            </a:r>
            <a:r>
              <a:rPr lang="en-US" b="1" dirty="0"/>
              <a:t>Greg Mirsky </a:t>
            </a:r>
            <a:r>
              <a:rPr lang="en-US" dirty="0"/>
              <a:t>joint the group of reviewers. Many thanks!</a:t>
            </a:r>
          </a:p>
          <a:p>
            <a:pPr lvl="1"/>
            <a:r>
              <a:rPr lang="de-CH" b="1" dirty="0"/>
              <a:t>draft-</a:t>
            </a:r>
            <a:r>
              <a:rPr lang="de-CH" b="1" dirty="0" err="1"/>
              <a:t>ietf</a:t>
            </a:r>
            <a:r>
              <a:rPr lang="de-CH" b="1" dirty="0"/>
              <a:t>-</a:t>
            </a:r>
            <a:r>
              <a:rPr lang="de-CH" b="1" dirty="0" err="1"/>
              <a:t>bmwg-mlrsearch</a:t>
            </a:r>
            <a:r>
              <a:rPr lang="de-CH" dirty="0"/>
              <a:t> review in </a:t>
            </a:r>
            <a:r>
              <a:rPr lang="de-CH" dirty="0" err="1"/>
              <a:t>progress</a:t>
            </a:r>
            <a:r>
              <a:rPr lang="de-CH" dirty="0"/>
              <a:t>. Takes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aimed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2 </a:t>
            </a:r>
            <a:r>
              <a:rPr lang="de-CH" dirty="0" err="1"/>
              <a:t>reviewers</a:t>
            </a:r>
            <a:r>
              <a:rPr lang="de-CH" dirty="0"/>
              <a:t> </a:t>
            </a:r>
            <a:r>
              <a:rPr lang="de-CH" dirty="0" err="1"/>
              <a:t>declined</a:t>
            </a:r>
            <a:r>
              <a:rPr lang="de-CH" dirty="0"/>
              <a:t> due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their</a:t>
            </a:r>
            <a:r>
              <a:rPr lang="de-CH" dirty="0"/>
              <a:t> time </a:t>
            </a:r>
            <a:r>
              <a:rPr lang="de-CH" dirty="0" err="1"/>
              <a:t>constrains</a:t>
            </a:r>
            <a:r>
              <a:rPr lang="de-CH" dirty="0"/>
              <a:t>.</a:t>
            </a:r>
            <a:endParaRPr lang="en-US" dirty="0"/>
          </a:p>
          <a:p>
            <a:r>
              <a:rPr lang="en-US" b="1" dirty="0"/>
              <a:t>Admin Changes Since IETF#123</a:t>
            </a:r>
          </a:p>
          <a:p>
            <a:pPr lvl="1"/>
            <a:r>
              <a:rPr lang="en-US" dirty="0"/>
              <a:t>Charter Update: No</a:t>
            </a:r>
          </a:p>
          <a:p>
            <a:pPr lvl="1"/>
            <a:r>
              <a:rPr lang="en-US" dirty="0"/>
              <a:t>Leadership Update: No</a:t>
            </a:r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55EBD-1B16-433A-2B82-E65DC5E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 (IETF#124)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6CA9C-7437-7A9E-8A7D-F2499DC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22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32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IP Performance Measurement (IPPM) </vt:lpstr>
      <vt:lpstr>Performance Metrics Directorate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BOUCADAIR Mohamed INNOV/NET</dc:creator>
  <cp:lastModifiedBy>Graf Thomas, SCS-INI-NET-VNC-E2E</cp:lastModifiedBy>
  <cp:revision>3</cp:revision>
  <dcterms:created xsi:type="dcterms:W3CDTF">2025-06-10T08:42:21Z</dcterms:created>
  <dcterms:modified xsi:type="dcterms:W3CDTF">2025-10-27T07:34:49Z</dcterms:modified>
</cp:coreProperties>
</file>