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20"/>
  </p:notesMasterIdLst>
  <p:sldIdLst>
    <p:sldId id="256" r:id="rId6"/>
    <p:sldId id="257" r:id="rId7"/>
    <p:sldId id="258" r:id="rId8"/>
    <p:sldId id="259" r:id="rId9"/>
    <p:sldId id="270" r:id="rId10"/>
    <p:sldId id="268" r:id="rId11"/>
    <p:sldId id="267" r:id="rId12"/>
    <p:sldId id="261" r:id="rId13"/>
    <p:sldId id="263" r:id="rId14"/>
    <p:sldId id="264" r:id="rId15"/>
    <p:sldId id="271" r:id="rId16"/>
    <p:sldId id="266" r:id="rId17"/>
    <p:sldId id="269" r:id="rId18"/>
    <p:sldId id="260" r:id="rId19"/>
  </p:sldIdLst>
  <p:sldSz cx="9144000" cy="5143500" type="screen16x9"/>
  <p:notesSz cx="6858000" cy="9144000"/>
  <p:embeddedFontLst>
    <p:embeddedFont>
      <p:font typeface="Inter" panose="020B060402020202020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Open Sans Medium" panose="020B0604020202020204" charset="0"/>
      <p:regular r:id="rId33"/>
      <p:bold r:id="rId34"/>
      <p:italic r:id="rId35"/>
      <p:boldItalic r:id="rId36"/>
    </p:embeddedFont>
    <p:embeddedFont>
      <p:font typeface="Open Sans SemiBold" panose="020B0706030804020204" pitchFamily="34" charset="0"/>
      <p:bold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5F99E-EFE0-4780-BB38-6BDDFB9F73C4}" v="5" dt="2025-10-27T07:46:21.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126"/>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1.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Ihlar" userId="3466507a-8f95-47f2-ae1b-ce7d6ca611a4" providerId="ADAL" clId="{AED546ED-D998-4FD7-8756-673BE2DDCF49}"/>
    <pc:docChg chg="modSld">
      <pc:chgData name="Marcus Ihlar" userId="3466507a-8f95-47f2-ae1b-ce7d6ca611a4" providerId="ADAL" clId="{AED546ED-D998-4FD7-8756-673BE2DDCF49}" dt="2025-07-16T10:35:22.434" v="10" actId="20577"/>
      <pc:docMkLst>
        <pc:docMk/>
      </pc:docMkLst>
      <pc:sldChg chg="modSp mod">
        <pc:chgData name="Marcus Ihlar" userId="3466507a-8f95-47f2-ae1b-ce7d6ca611a4" providerId="ADAL" clId="{AED546ED-D998-4FD7-8756-673BE2DDCF49}" dt="2025-07-16T10:35:22.434" v="10" actId="20577"/>
        <pc:sldMkLst>
          <pc:docMk/>
          <pc:sldMk cId="0" sldId="256"/>
        </pc:sldMkLst>
      </pc:sldChg>
      <pc:sldChg chg="modSp mod">
        <pc:chgData name="Marcus Ihlar" userId="3466507a-8f95-47f2-ae1b-ce7d6ca611a4" providerId="ADAL" clId="{AED546ED-D998-4FD7-8756-673BE2DDCF49}" dt="2025-07-16T10:18:57.833" v="8" actId="20577"/>
        <pc:sldMkLst>
          <pc:docMk/>
          <pc:sldMk cId="2128497270" sldId="269"/>
        </pc:sldMkLst>
      </pc:sldChg>
    </pc:docChg>
  </pc:docChgLst>
  <pc:docChgLst>
    <pc:chgData name="Graf Thomas, SCS-INI-NET-VNC-E2E" userId="487bc3e3-9ce7-4cdd-b7b4-8899ea88d289" providerId="ADAL" clId="{4403439A-50EC-49D8-B7F6-3D7264685FDE}"/>
    <pc:docChg chg="undo custSel addSld modSld sldOrd">
      <pc:chgData name="Graf Thomas, SCS-INI-NET-VNC-E2E" userId="487bc3e3-9ce7-4cdd-b7b4-8899ea88d289" providerId="ADAL" clId="{4403439A-50EC-49D8-B7F6-3D7264685FDE}" dt="2025-07-21T05:25:01.641" v="1423" actId="1076"/>
      <pc:docMkLst>
        <pc:docMk/>
      </pc:docMkLst>
      <pc:sldChg chg="modSp mod">
        <pc:chgData name="Graf Thomas, SCS-INI-NET-VNC-E2E" userId="487bc3e3-9ce7-4cdd-b7b4-8899ea88d289" providerId="ADAL" clId="{4403439A-50EC-49D8-B7F6-3D7264685FDE}" dt="2025-07-10T05:43:59.555" v="6" actId="20577"/>
        <pc:sldMkLst>
          <pc:docMk/>
          <pc:sldMk cId="0" sldId="256"/>
        </pc:sldMkLst>
      </pc:sldChg>
      <pc:sldChg chg="ord">
        <pc:chgData name="Graf Thomas, SCS-INI-NET-VNC-E2E" userId="487bc3e3-9ce7-4cdd-b7b4-8899ea88d289" providerId="ADAL" clId="{4403439A-50EC-49D8-B7F6-3D7264685FDE}" dt="2025-07-10T06:22:20.341" v="686"/>
        <pc:sldMkLst>
          <pc:docMk/>
          <pc:sldMk cId="0" sldId="259"/>
        </pc:sldMkLst>
      </pc:sldChg>
      <pc:sldChg chg="modSp mod">
        <pc:chgData name="Graf Thomas, SCS-INI-NET-VNC-E2E" userId="487bc3e3-9ce7-4cdd-b7b4-8899ea88d289" providerId="ADAL" clId="{4403439A-50EC-49D8-B7F6-3D7264685FDE}" dt="2025-07-10T05:48:14.572" v="76" actId="20577"/>
        <pc:sldMkLst>
          <pc:docMk/>
          <pc:sldMk cId="0" sldId="260"/>
        </pc:sldMkLst>
      </pc:sldChg>
      <pc:sldChg chg="modSp mod">
        <pc:chgData name="Graf Thomas, SCS-INI-NET-VNC-E2E" userId="487bc3e3-9ce7-4cdd-b7b4-8899ea88d289" providerId="ADAL" clId="{4403439A-50EC-49D8-B7F6-3D7264685FDE}" dt="2025-07-10T05:44:34.935" v="15" actId="20577"/>
        <pc:sldMkLst>
          <pc:docMk/>
          <pc:sldMk cId="3471097262" sldId="261"/>
        </pc:sldMkLst>
      </pc:sldChg>
      <pc:sldChg chg="addSp delSp modSp mod">
        <pc:chgData name="Graf Thomas, SCS-INI-NET-VNC-E2E" userId="487bc3e3-9ce7-4cdd-b7b4-8899ea88d289" providerId="ADAL" clId="{4403439A-50EC-49D8-B7F6-3D7264685FDE}" dt="2025-07-21T05:25:01.641" v="1423" actId="1076"/>
        <pc:sldMkLst>
          <pc:docMk/>
          <pc:sldMk cId="2332748115" sldId="263"/>
        </pc:sldMkLst>
      </pc:sldChg>
      <pc:sldChg chg="addSp delSp modSp mod">
        <pc:chgData name="Graf Thomas, SCS-INI-NET-VNC-E2E" userId="487bc3e3-9ce7-4cdd-b7b4-8899ea88d289" providerId="ADAL" clId="{4403439A-50EC-49D8-B7F6-3D7264685FDE}" dt="2025-07-14T15:38:27.636" v="757" actId="1076"/>
        <pc:sldMkLst>
          <pc:docMk/>
          <pc:sldMk cId="703495152" sldId="264"/>
        </pc:sldMkLst>
      </pc:sldChg>
      <pc:sldChg chg="modSp mod">
        <pc:chgData name="Graf Thomas, SCS-INI-NET-VNC-E2E" userId="487bc3e3-9ce7-4cdd-b7b4-8899ea88d289" providerId="ADAL" clId="{4403439A-50EC-49D8-B7F6-3D7264685FDE}" dt="2025-07-10T06:06:38.835" v="223" actId="14100"/>
        <pc:sldMkLst>
          <pc:docMk/>
          <pc:sldMk cId="1372742302" sldId="266"/>
        </pc:sldMkLst>
      </pc:sldChg>
      <pc:sldChg chg="modSp add mod">
        <pc:chgData name="Graf Thomas, SCS-INI-NET-VNC-E2E" userId="487bc3e3-9ce7-4cdd-b7b4-8899ea88d289" providerId="ADAL" clId="{4403439A-50EC-49D8-B7F6-3D7264685FDE}" dt="2025-07-10T06:00:40.529" v="209" actId="20577"/>
        <pc:sldMkLst>
          <pc:docMk/>
          <pc:sldMk cId="1383312952" sldId="267"/>
        </pc:sldMkLst>
      </pc:sldChg>
      <pc:sldChg chg="modSp add mod ord">
        <pc:chgData name="Graf Thomas, SCS-INI-NET-VNC-E2E" userId="487bc3e3-9ce7-4cdd-b7b4-8899ea88d289" providerId="ADAL" clId="{4403439A-50EC-49D8-B7F6-3D7264685FDE}" dt="2025-07-10T06:00:34.413" v="207" actId="20577"/>
        <pc:sldMkLst>
          <pc:docMk/>
          <pc:sldMk cId="1659843495" sldId="268"/>
        </pc:sldMkLst>
      </pc:sldChg>
      <pc:sldChg chg="modSp add mod">
        <pc:chgData name="Graf Thomas, SCS-INI-NET-VNC-E2E" userId="487bc3e3-9ce7-4cdd-b7b4-8899ea88d289" providerId="ADAL" clId="{4403439A-50EC-49D8-B7F6-3D7264685FDE}" dt="2025-07-10T06:19:40.757" v="684" actId="20577"/>
        <pc:sldMkLst>
          <pc:docMk/>
          <pc:sldMk cId="2128497270" sldId="269"/>
        </pc:sldMkLst>
      </pc:sldChg>
      <pc:sldChg chg="modSp add mod ord">
        <pc:chgData name="Graf Thomas, SCS-INI-NET-VNC-E2E" userId="487bc3e3-9ce7-4cdd-b7b4-8899ea88d289" providerId="ADAL" clId="{4403439A-50EC-49D8-B7F6-3D7264685FDE}" dt="2025-07-15T09:01:50.650" v="1407" actId="20577"/>
        <pc:sldMkLst>
          <pc:docMk/>
          <pc:sldMk cId="2434865477" sldId="270"/>
        </pc:sldMkLst>
      </pc:sldChg>
      <pc:sldChg chg="addSp delSp modSp add mod">
        <pc:chgData name="Graf Thomas, SCS-INI-NET-VNC-E2E" userId="487bc3e3-9ce7-4cdd-b7b4-8899ea88d289" providerId="ADAL" clId="{4403439A-50EC-49D8-B7F6-3D7264685FDE}" dt="2025-07-14T15:38:57.390" v="780" actId="1076"/>
        <pc:sldMkLst>
          <pc:docMk/>
          <pc:sldMk cId="1859012803" sldId="271"/>
        </pc:sldMkLst>
      </pc:sldChg>
    </pc:docChg>
  </pc:docChgLst>
  <pc:docChgLst>
    <pc:chgData name="Graf Thomas, SCS-INI-NET-VNC-E2E" userId="487bc3e3-9ce7-4cdd-b7b4-8899ea88d289" providerId="ADAL" clId="{4725F99E-EFE0-4780-BB38-6BDDFB9F73C4}"/>
    <pc:docChg chg="undo custSel delSld modSld">
      <pc:chgData name="Graf Thomas, SCS-INI-NET-VNC-E2E" userId="487bc3e3-9ce7-4cdd-b7b4-8899ea88d289" providerId="ADAL" clId="{4725F99E-EFE0-4780-BB38-6BDDFB9F73C4}" dt="2025-10-27T07:49:36.115" v="1042" actId="20577"/>
      <pc:docMkLst>
        <pc:docMk/>
      </pc:docMkLst>
      <pc:sldChg chg="modSp mod">
        <pc:chgData name="Graf Thomas, SCS-INI-NET-VNC-E2E" userId="487bc3e3-9ce7-4cdd-b7b4-8899ea88d289" providerId="ADAL" clId="{4725F99E-EFE0-4780-BB38-6BDDFB9F73C4}" dt="2025-10-27T07:43:43.844" v="1022" actId="790"/>
        <pc:sldMkLst>
          <pc:docMk/>
          <pc:sldMk cId="0" sldId="256"/>
        </pc:sldMkLst>
        <pc:spChg chg="mod">
          <ac:chgData name="Graf Thomas, SCS-INI-NET-VNC-E2E" userId="487bc3e3-9ce7-4cdd-b7b4-8899ea88d289" providerId="ADAL" clId="{4725F99E-EFE0-4780-BB38-6BDDFB9F73C4}" dt="2025-10-27T07:43:43.844" v="1022" actId="790"/>
          <ac:spMkLst>
            <pc:docMk/>
            <pc:sldMk cId="0" sldId="256"/>
            <ac:spMk id="99" creationId="{00000000-0000-0000-0000-000000000000}"/>
          </ac:spMkLst>
        </pc:spChg>
        <pc:spChg chg="mod">
          <ac:chgData name="Graf Thomas, SCS-INI-NET-VNC-E2E" userId="487bc3e3-9ce7-4cdd-b7b4-8899ea88d289" providerId="ADAL" clId="{4725F99E-EFE0-4780-BB38-6BDDFB9F73C4}" dt="2025-10-27T07:43:43.844" v="1022" actId="790"/>
          <ac:spMkLst>
            <pc:docMk/>
            <pc:sldMk cId="0" sldId="256"/>
            <ac:spMk id="100" creationId="{00000000-0000-0000-0000-000000000000}"/>
          </ac:spMkLst>
        </pc:spChg>
        <pc:spChg chg="mod">
          <ac:chgData name="Graf Thomas, SCS-INI-NET-VNC-E2E" userId="487bc3e3-9ce7-4cdd-b7b4-8899ea88d289" providerId="ADAL" clId="{4725F99E-EFE0-4780-BB38-6BDDFB9F73C4}" dt="2025-10-27T07:43:43.844" v="1022" actId="790"/>
          <ac:spMkLst>
            <pc:docMk/>
            <pc:sldMk cId="0" sldId="256"/>
            <ac:spMk id="101" creationId="{00000000-0000-0000-0000-000000000000}"/>
          </ac:spMkLst>
        </pc:spChg>
        <pc:spChg chg="mod">
          <ac:chgData name="Graf Thomas, SCS-INI-NET-VNC-E2E" userId="487bc3e3-9ce7-4cdd-b7b4-8899ea88d289" providerId="ADAL" clId="{4725F99E-EFE0-4780-BB38-6BDDFB9F73C4}" dt="2025-10-27T07:43:43.844" v="1022" actId="790"/>
          <ac:spMkLst>
            <pc:docMk/>
            <pc:sldMk cId="0" sldId="256"/>
            <ac:spMk id="102" creationId="{00000000-0000-0000-0000-000000000000}"/>
          </ac:spMkLst>
        </pc:spChg>
      </pc:sldChg>
      <pc:sldChg chg="modSp mod">
        <pc:chgData name="Graf Thomas, SCS-INI-NET-VNC-E2E" userId="487bc3e3-9ce7-4cdd-b7b4-8899ea88d289" providerId="ADAL" clId="{4725F99E-EFE0-4780-BB38-6BDDFB9F73C4}" dt="2025-10-27T07:43:53.689" v="1023" actId="790"/>
        <pc:sldMkLst>
          <pc:docMk/>
          <pc:sldMk cId="0" sldId="257"/>
        </pc:sldMkLst>
        <pc:spChg chg="mod">
          <ac:chgData name="Graf Thomas, SCS-INI-NET-VNC-E2E" userId="487bc3e3-9ce7-4cdd-b7b4-8899ea88d289" providerId="ADAL" clId="{4725F99E-EFE0-4780-BB38-6BDDFB9F73C4}" dt="2025-10-27T07:43:53.689" v="1023" actId="790"/>
          <ac:spMkLst>
            <pc:docMk/>
            <pc:sldMk cId="0" sldId="257"/>
            <ac:spMk id="107" creationId="{00000000-0000-0000-0000-000000000000}"/>
          </ac:spMkLst>
        </pc:spChg>
        <pc:spChg chg="mod">
          <ac:chgData name="Graf Thomas, SCS-INI-NET-VNC-E2E" userId="487bc3e3-9ce7-4cdd-b7b4-8899ea88d289" providerId="ADAL" clId="{4725F99E-EFE0-4780-BB38-6BDDFB9F73C4}" dt="2025-10-27T07:43:53.689" v="1023" actId="790"/>
          <ac:spMkLst>
            <pc:docMk/>
            <pc:sldMk cId="0" sldId="257"/>
            <ac:spMk id="108" creationId="{00000000-0000-0000-0000-000000000000}"/>
          </ac:spMkLst>
        </pc:spChg>
      </pc:sldChg>
      <pc:sldChg chg="modSp mod">
        <pc:chgData name="Graf Thomas, SCS-INI-NET-VNC-E2E" userId="487bc3e3-9ce7-4cdd-b7b4-8899ea88d289" providerId="ADAL" clId="{4725F99E-EFE0-4780-BB38-6BDDFB9F73C4}" dt="2025-10-27T07:44:00.397" v="1024" actId="790"/>
        <pc:sldMkLst>
          <pc:docMk/>
          <pc:sldMk cId="0" sldId="258"/>
        </pc:sldMkLst>
        <pc:spChg chg="mod">
          <ac:chgData name="Graf Thomas, SCS-INI-NET-VNC-E2E" userId="487bc3e3-9ce7-4cdd-b7b4-8899ea88d289" providerId="ADAL" clId="{4725F99E-EFE0-4780-BB38-6BDDFB9F73C4}" dt="2025-10-27T07:44:00.397" v="1024" actId="790"/>
          <ac:spMkLst>
            <pc:docMk/>
            <pc:sldMk cId="0" sldId="258"/>
            <ac:spMk id="113" creationId="{00000000-0000-0000-0000-000000000000}"/>
          </ac:spMkLst>
        </pc:spChg>
        <pc:spChg chg="mod">
          <ac:chgData name="Graf Thomas, SCS-INI-NET-VNC-E2E" userId="487bc3e3-9ce7-4cdd-b7b4-8899ea88d289" providerId="ADAL" clId="{4725F99E-EFE0-4780-BB38-6BDDFB9F73C4}" dt="2025-10-27T07:44:00.397" v="1024" actId="790"/>
          <ac:spMkLst>
            <pc:docMk/>
            <pc:sldMk cId="0" sldId="258"/>
            <ac:spMk id="114" creationId="{00000000-0000-0000-0000-000000000000}"/>
          </ac:spMkLst>
        </pc:spChg>
      </pc:sldChg>
      <pc:sldChg chg="modSp mod">
        <pc:chgData name="Graf Thomas, SCS-INI-NET-VNC-E2E" userId="487bc3e3-9ce7-4cdd-b7b4-8899ea88d289" providerId="ADAL" clId="{4725F99E-EFE0-4780-BB38-6BDDFB9F73C4}" dt="2025-10-27T07:44:05.500" v="1025" actId="790"/>
        <pc:sldMkLst>
          <pc:docMk/>
          <pc:sldMk cId="0" sldId="259"/>
        </pc:sldMkLst>
        <pc:spChg chg="mod">
          <ac:chgData name="Graf Thomas, SCS-INI-NET-VNC-E2E" userId="487bc3e3-9ce7-4cdd-b7b4-8899ea88d289" providerId="ADAL" clId="{4725F99E-EFE0-4780-BB38-6BDDFB9F73C4}" dt="2025-10-27T07:44:05.500" v="1025" actId="790"/>
          <ac:spMkLst>
            <pc:docMk/>
            <pc:sldMk cId="0" sldId="259"/>
            <ac:spMk id="119" creationId="{00000000-0000-0000-0000-000000000000}"/>
          </ac:spMkLst>
        </pc:spChg>
        <pc:spChg chg="mod">
          <ac:chgData name="Graf Thomas, SCS-INI-NET-VNC-E2E" userId="487bc3e3-9ce7-4cdd-b7b4-8899ea88d289" providerId="ADAL" clId="{4725F99E-EFE0-4780-BB38-6BDDFB9F73C4}" dt="2025-10-27T07:44:05.500" v="1025" actId="790"/>
          <ac:spMkLst>
            <pc:docMk/>
            <pc:sldMk cId="0" sldId="259"/>
            <ac:spMk id="120" creationId="{00000000-0000-0000-0000-000000000000}"/>
          </ac:spMkLst>
        </pc:spChg>
        <pc:spChg chg="mod">
          <ac:chgData name="Graf Thomas, SCS-INI-NET-VNC-E2E" userId="487bc3e3-9ce7-4cdd-b7b4-8899ea88d289" providerId="ADAL" clId="{4725F99E-EFE0-4780-BB38-6BDDFB9F73C4}" dt="2025-10-27T07:44:05.500" v="1025" actId="790"/>
          <ac:spMkLst>
            <pc:docMk/>
            <pc:sldMk cId="0" sldId="259"/>
            <ac:spMk id="121" creationId="{00000000-0000-0000-0000-000000000000}"/>
          </ac:spMkLst>
        </pc:spChg>
        <pc:spChg chg="mod">
          <ac:chgData name="Graf Thomas, SCS-INI-NET-VNC-E2E" userId="487bc3e3-9ce7-4cdd-b7b4-8899ea88d289" providerId="ADAL" clId="{4725F99E-EFE0-4780-BB38-6BDDFB9F73C4}" dt="2025-10-27T07:44:05.500" v="1025" actId="790"/>
          <ac:spMkLst>
            <pc:docMk/>
            <pc:sldMk cId="0" sldId="259"/>
            <ac:spMk id="122" creationId="{00000000-0000-0000-0000-000000000000}"/>
          </ac:spMkLst>
        </pc:spChg>
      </pc:sldChg>
      <pc:sldChg chg="modSp mod">
        <pc:chgData name="Graf Thomas, SCS-INI-NET-VNC-E2E" userId="487bc3e3-9ce7-4cdd-b7b4-8899ea88d289" providerId="ADAL" clId="{4725F99E-EFE0-4780-BB38-6BDDFB9F73C4}" dt="2025-10-27T07:48:29.201" v="1038" actId="14100"/>
        <pc:sldMkLst>
          <pc:docMk/>
          <pc:sldMk cId="0" sldId="260"/>
        </pc:sldMkLst>
        <pc:spChg chg="mod">
          <ac:chgData name="Graf Thomas, SCS-INI-NET-VNC-E2E" userId="487bc3e3-9ce7-4cdd-b7b4-8899ea88d289" providerId="ADAL" clId="{4725F99E-EFE0-4780-BB38-6BDDFB9F73C4}" dt="2025-10-27T07:29:40.824" v="870" actId="20577"/>
          <ac:spMkLst>
            <pc:docMk/>
            <pc:sldMk cId="0" sldId="260"/>
            <ac:spMk id="128" creationId="{00000000-0000-0000-0000-000000000000}"/>
          </ac:spMkLst>
        </pc:spChg>
        <pc:spChg chg="mod">
          <ac:chgData name="Graf Thomas, SCS-INI-NET-VNC-E2E" userId="487bc3e3-9ce7-4cdd-b7b4-8899ea88d289" providerId="ADAL" clId="{4725F99E-EFE0-4780-BB38-6BDDFB9F73C4}" dt="2025-10-27T07:48:29.201" v="1038" actId="14100"/>
          <ac:spMkLst>
            <pc:docMk/>
            <pc:sldMk cId="0" sldId="260"/>
            <ac:spMk id="130" creationId="{00000000-0000-0000-0000-000000000000}"/>
          </ac:spMkLst>
        </pc:spChg>
      </pc:sldChg>
      <pc:sldChg chg="modSp mod">
        <pc:chgData name="Graf Thomas, SCS-INI-NET-VNC-E2E" userId="487bc3e3-9ce7-4cdd-b7b4-8899ea88d289" providerId="ADAL" clId="{4725F99E-EFE0-4780-BB38-6BDDFB9F73C4}" dt="2025-10-27T07:44:34.772" v="1029" actId="790"/>
        <pc:sldMkLst>
          <pc:docMk/>
          <pc:sldMk cId="3471097262" sldId="261"/>
        </pc:sldMkLst>
        <pc:spChg chg="mod">
          <ac:chgData name="Graf Thomas, SCS-INI-NET-VNC-E2E" userId="487bc3e3-9ce7-4cdd-b7b4-8899ea88d289" providerId="ADAL" clId="{4725F99E-EFE0-4780-BB38-6BDDFB9F73C4}" dt="2025-10-27T07:44:34.772" v="1029" actId="790"/>
          <ac:spMkLst>
            <pc:docMk/>
            <pc:sldMk cId="3471097262" sldId="261"/>
            <ac:spMk id="2" creationId="{0B9E15DC-F076-98D2-1BDF-BC01FEC9047B}"/>
          </ac:spMkLst>
        </pc:spChg>
        <pc:spChg chg="mod">
          <ac:chgData name="Graf Thomas, SCS-INI-NET-VNC-E2E" userId="487bc3e3-9ce7-4cdd-b7b4-8899ea88d289" providerId="ADAL" clId="{4725F99E-EFE0-4780-BB38-6BDDFB9F73C4}" dt="2025-10-27T07:44:34.772" v="1029" actId="790"/>
          <ac:spMkLst>
            <pc:docMk/>
            <pc:sldMk cId="3471097262" sldId="261"/>
            <ac:spMk id="3" creationId="{DA4A6F5D-9442-B583-BAB9-5A102B90EC22}"/>
          </ac:spMkLst>
        </pc:spChg>
        <pc:spChg chg="mod">
          <ac:chgData name="Graf Thomas, SCS-INI-NET-VNC-E2E" userId="487bc3e3-9ce7-4cdd-b7b4-8899ea88d289" providerId="ADAL" clId="{4725F99E-EFE0-4780-BB38-6BDDFB9F73C4}" dt="2025-10-27T07:44:34.772" v="1029" actId="790"/>
          <ac:spMkLst>
            <pc:docMk/>
            <pc:sldMk cId="3471097262" sldId="261"/>
            <ac:spMk id="4" creationId="{D216BDC7-4DE9-D9D5-0725-BBEF6CFE8DF1}"/>
          </ac:spMkLst>
        </pc:spChg>
      </pc:sldChg>
      <pc:sldChg chg="addSp delSp modSp mod">
        <pc:chgData name="Graf Thomas, SCS-INI-NET-VNC-E2E" userId="487bc3e3-9ce7-4cdd-b7b4-8899ea88d289" providerId="ADAL" clId="{4725F99E-EFE0-4780-BB38-6BDDFB9F73C4}" dt="2025-10-27T07:44:42.065" v="1030" actId="790"/>
        <pc:sldMkLst>
          <pc:docMk/>
          <pc:sldMk cId="2332748115" sldId="263"/>
        </pc:sldMkLst>
        <pc:spChg chg="mod">
          <ac:chgData name="Graf Thomas, SCS-INI-NET-VNC-E2E" userId="487bc3e3-9ce7-4cdd-b7b4-8899ea88d289" providerId="ADAL" clId="{4725F99E-EFE0-4780-BB38-6BDDFB9F73C4}" dt="2025-10-27T07:44:42.065" v="1030" actId="790"/>
          <ac:spMkLst>
            <pc:docMk/>
            <pc:sldMk cId="2332748115" sldId="263"/>
            <ac:spMk id="2" creationId="{0B9E15DC-F076-98D2-1BDF-BC01FEC9047B}"/>
          </ac:spMkLst>
        </pc:spChg>
        <pc:spChg chg="mod">
          <ac:chgData name="Graf Thomas, SCS-INI-NET-VNC-E2E" userId="487bc3e3-9ce7-4cdd-b7b4-8899ea88d289" providerId="ADAL" clId="{4725F99E-EFE0-4780-BB38-6BDDFB9F73C4}" dt="2025-10-27T07:44:42.065" v="1030" actId="790"/>
          <ac:spMkLst>
            <pc:docMk/>
            <pc:sldMk cId="2332748115" sldId="263"/>
            <ac:spMk id="4" creationId="{D216BDC7-4DE9-D9D5-0725-BBEF6CFE8DF1}"/>
          </ac:spMkLst>
        </pc:spChg>
        <pc:picChg chg="add mod">
          <ac:chgData name="Graf Thomas, SCS-INI-NET-VNC-E2E" userId="487bc3e3-9ce7-4cdd-b7b4-8899ea88d289" providerId="ADAL" clId="{4725F99E-EFE0-4780-BB38-6BDDFB9F73C4}" dt="2025-10-27T07:37:15.090" v="980" actId="1076"/>
          <ac:picMkLst>
            <pc:docMk/>
            <pc:sldMk cId="2332748115" sldId="263"/>
            <ac:picMk id="5" creationId="{C77538C2-7C9A-3216-1AE2-BF708EE8B9D4}"/>
          </ac:picMkLst>
        </pc:picChg>
        <pc:picChg chg="del">
          <ac:chgData name="Graf Thomas, SCS-INI-NET-VNC-E2E" userId="487bc3e3-9ce7-4cdd-b7b4-8899ea88d289" providerId="ADAL" clId="{4725F99E-EFE0-4780-BB38-6BDDFB9F73C4}" dt="2025-10-27T07:37:12.161" v="978" actId="478"/>
          <ac:picMkLst>
            <pc:docMk/>
            <pc:sldMk cId="2332748115" sldId="263"/>
            <ac:picMk id="8" creationId="{0FE2E727-241A-266F-6298-ED3732DB7159}"/>
          </ac:picMkLst>
        </pc:picChg>
      </pc:sldChg>
      <pc:sldChg chg="addSp delSp modSp mod">
        <pc:chgData name="Graf Thomas, SCS-INI-NET-VNC-E2E" userId="487bc3e3-9ce7-4cdd-b7b4-8899ea88d289" providerId="ADAL" clId="{4725F99E-EFE0-4780-BB38-6BDDFB9F73C4}" dt="2025-10-27T07:48:38.632" v="1041" actId="14100"/>
        <pc:sldMkLst>
          <pc:docMk/>
          <pc:sldMk cId="703495152" sldId="264"/>
        </pc:sldMkLst>
        <pc:spChg chg="mod">
          <ac:chgData name="Graf Thomas, SCS-INI-NET-VNC-E2E" userId="487bc3e3-9ce7-4cdd-b7b4-8899ea88d289" providerId="ADAL" clId="{4725F99E-EFE0-4780-BB38-6BDDFB9F73C4}" dt="2025-10-27T07:44:47.943" v="1031" actId="790"/>
          <ac:spMkLst>
            <pc:docMk/>
            <pc:sldMk cId="703495152" sldId="264"/>
            <ac:spMk id="2" creationId="{0B9E15DC-F076-98D2-1BDF-BC01FEC9047B}"/>
          </ac:spMkLst>
        </pc:spChg>
        <pc:spChg chg="mod">
          <ac:chgData name="Graf Thomas, SCS-INI-NET-VNC-E2E" userId="487bc3e3-9ce7-4cdd-b7b4-8899ea88d289" providerId="ADAL" clId="{4725F99E-EFE0-4780-BB38-6BDDFB9F73C4}" dt="2025-10-27T07:48:38.632" v="1041" actId="14100"/>
          <ac:spMkLst>
            <pc:docMk/>
            <pc:sldMk cId="703495152" sldId="264"/>
            <ac:spMk id="4" creationId="{D216BDC7-4DE9-D9D5-0725-BBEF6CFE8DF1}"/>
          </ac:spMkLst>
        </pc:spChg>
        <pc:picChg chg="add mod">
          <ac:chgData name="Graf Thomas, SCS-INI-NET-VNC-E2E" userId="487bc3e3-9ce7-4cdd-b7b4-8899ea88d289" providerId="ADAL" clId="{4725F99E-EFE0-4780-BB38-6BDDFB9F73C4}" dt="2025-10-27T07:37:48.587" v="984" actId="1076"/>
          <ac:picMkLst>
            <pc:docMk/>
            <pc:sldMk cId="703495152" sldId="264"/>
            <ac:picMk id="5" creationId="{955DED86-4359-400B-59BB-069A3354E9A8}"/>
          </ac:picMkLst>
        </pc:picChg>
        <pc:picChg chg="del">
          <ac:chgData name="Graf Thomas, SCS-INI-NET-VNC-E2E" userId="487bc3e3-9ce7-4cdd-b7b4-8899ea88d289" providerId="ADAL" clId="{4725F99E-EFE0-4780-BB38-6BDDFB9F73C4}" dt="2025-10-27T07:37:42.540" v="981" actId="478"/>
          <ac:picMkLst>
            <pc:docMk/>
            <pc:sldMk cId="703495152" sldId="264"/>
            <ac:picMk id="7" creationId="{6908B6E2-39A5-0021-F9FA-09A16DCAD2EF}"/>
          </ac:picMkLst>
        </pc:picChg>
      </pc:sldChg>
      <pc:sldChg chg="modSp mod">
        <pc:chgData name="Graf Thomas, SCS-INI-NET-VNC-E2E" userId="487bc3e3-9ce7-4cdd-b7b4-8899ea88d289" providerId="ADAL" clId="{4725F99E-EFE0-4780-BB38-6BDDFB9F73C4}" dt="2025-10-27T07:48:32.985" v="1039" actId="14100"/>
        <pc:sldMkLst>
          <pc:docMk/>
          <pc:sldMk cId="1372742302" sldId="266"/>
        </pc:sldMkLst>
        <pc:spChg chg="mod">
          <ac:chgData name="Graf Thomas, SCS-INI-NET-VNC-E2E" userId="487bc3e3-9ce7-4cdd-b7b4-8899ea88d289" providerId="ADAL" clId="{4725F99E-EFE0-4780-BB38-6BDDFB9F73C4}" dt="2025-10-27T07:44:54.836" v="1032" actId="790"/>
          <ac:spMkLst>
            <pc:docMk/>
            <pc:sldMk cId="1372742302" sldId="266"/>
            <ac:spMk id="2" creationId="{0B9E15DC-F076-98D2-1BDF-BC01FEC9047B}"/>
          </ac:spMkLst>
        </pc:spChg>
        <pc:spChg chg="mod">
          <ac:chgData name="Graf Thomas, SCS-INI-NET-VNC-E2E" userId="487bc3e3-9ce7-4cdd-b7b4-8899ea88d289" providerId="ADAL" clId="{4725F99E-EFE0-4780-BB38-6BDDFB9F73C4}" dt="2025-10-27T07:44:54.836" v="1032" actId="790"/>
          <ac:spMkLst>
            <pc:docMk/>
            <pc:sldMk cId="1372742302" sldId="266"/>
            <ac:spMk id="3" creationId="{FED4E835-D652-159B-D0CD-7FC58A509645}"/>
          </ac:spMkLst>
        </pc:spChg>
        <pc:spChg chg="mod">
          <ac:chgData name="Graf Thomas, SCS-INI-NET-VNC-E2E" userId="487bc3e3-9ce7-4cdd-b7b4-8899ea88d289" providerId="ADAL" clId="{4725F99E-EFE0-4780-BB38-6BDDFB9F73C4}" dt="2025-10-27T07:48:32.985" v="1039" actId="14100"/>
          <ac:spMkLst>
            <pc:docMk/>
            <pc:sldMk cId="1372742302" sldId="266"/>
            <ac:spMk id="4" creationId="{D216BDC7-4DE9-D9D5-0725-BBEF6CFE8DF1}"/>
          </ac:spMkLst>
        </pc:spChg>
      </pc:sldChg>
      <pc:sldChg chg="modSp mod">
        <pc:chgData name="Graf Thomas, SCS-INI-NET-VNC-E2E" userId="487bc3e3-9ce7-4cdd-b7b4-8899ea88d289" providerId="ADAL" clId="{4725F99E-EFE0-4780-BB38-6BDDFB9F73C4}" dt="2025-10-27T07:44:28.099" v="1028" actId="790"/>
        <pc:sldMkLst>
          <pc:docMk/>
          <pc:sldMk cId="1383312952" sldId="267"/>
        </pc:sldMkLst>
        <pc:spChg chg="mod">
          <ac:chgData name="Graf Thomas, SCS-INI-NET-VNC-E2E" userId="487bc3e3-9ce7-4cdd-b7b4-8899ea88d289" providerId="ADAL" clId="{4725F99E-EFE0-4780-BB38-6BDDFB9F73C4}" dt="2025-10-27T07:44:28.099" v="1028" actId="790"/>
          <ac:spMkLst>
            <pc:docMk/>
            <pc:sldMk cId="1383312952" sldId="267"/>
            <ac:spMk id="113" creationId="{00000000-0000-0000-0000-000000000000}"/>
          </ac:spMkLst>
        </pc:spChg>
        <pc:spChg chg="mod">
          <ac:chgData name="Graf Thomas, SCS-INI-NET-VNC-E2E" userId="487bc3e3-9ce7-4cdd-b7b4-8899ea88d289" providerId="ADAL" clId="{4725F99E-EFE0-4780-BB38-6BDDFB9F73C4}" dt="2025-10-27T07:44:28.099" v="1028" actId="790"/>
          <ac:spMkLst>
            <pc:docMk/>
            <pc:sldMk cId="1383312952" sldId="267"/>
            <ac:spMk id="114" creationId="{00000000-0000-0000-0000-000000000000}"/>
          </ac:spMkLst>
        </pc:spChg>
      </pc:sldChg>
      <pc:sldChg chg="modSp mod">
        <pc:chgData name="Graf Thomas, SCS-INI-NET-VNC-E2E" userId="487bc3e3-9ce7-4cdd-b7b4-8899ea88d289" providerId="ADAL" clId="{4725F99E-EFE0-4780-BB38-6BDDFB9F73C4}" dt="2025-10-27T07:44:19.944" v="1027" actId="790"/>
        <pc:sldMkLst>
          <pc:docMk/>
          <pc:sldMk cId="1659843495" sldId="268"/>
        </pc:sldMkLst>
        <pc:spChg chg="mod">
          <ac:chgData name="Graf Thomas, SCS-INI-NET-VNC-E2E" userId="487bc3e3-9ce7-4cdd-b7b4-8899ea88d289" providerId="ADAL" clId="{4725F99E-EFE0-4780-BB38-6BDDFB9F73C4}" dt="2025-10-27T07:44:19.944" v="1027" actId="790"/>
          <ac:spMkLst>
            <pc:docMk/>
            <pc:sldMk cId="1659843495" sldId="268"/>
            <ac:spMk id="113" creationId="{00000000-0000-0000-0000-000000000000}"/>
          </ac:spMkLst>
        </pc:spChg>
        <pc:spChg chg="mod">
          <ac:chgData name="Graf Thomas, SCS-INI-NET-VNC-E2E" userId="487bc3e3-9ce7-4cdd-b7b4-8899ea88d289" providerId="ADAL" clId="{4725F99E-EFE0-4780-BB38-6BDDFB9F73C4}" dt="2025-10-27T07:44:19.944" v="1027" actId="790"/>
          <ac:spMkLst>
            <pc:docMk/>
            <pc:sldMk cId="1659843495" sldId="268"/>
            <ac:spMk id="114" creationId="{00000000-0000-0000-0000-000000000000}"/>
          </ac:spMkLst>
        </pc:spChg>
      </pc:sldChg>
      <pc:sldChg chg="modSp mod">
        <pc:chgData name="Graf Thomas, SCS-INI-NET-VNC-E2E" userId="487bc3e3-9ce7-4cdd-b7b4-8899ea88d289" providerId="ADAL" clId="{4725F99E-EFE0-4780-BB38-6BDDFB9F73C4}" dt="2025-10-27T07:48:26.232" v="1037" actId="14100"/>
        <pc:sldMkLst>
          <pc:docMk/>
          <pc:sldMk cId="2128497270" sldId="269"/>
        </pc:sldMkLst>
        <pc:spChg chg="mod">
          <ac:chgData name="Graf Thomas, SCS-INI-NET-VNC-E2E" userId="487bc3e3-9ce7-4cdd-b7b4-8899ea88d289" providerId="ADAL" clId="{4725F99E-EFE0-4780-BB38-6BDDFB9F73C4}" dt="2025-10-27T07:45:01.423" v="1033" actId="790"/>
          <ac:spMkLst>
            <pc:docMk/>
            <pc:sldMk cId="2128497270" sldId="269"/>
            <ac:spMk id="2" creationId="{0B9E15DC-F076-98D2-1BDF-BC01FEC9047B}"/>
          </ac:spMkLst>
        </pc:spChg>
        <pc:spChg chg="mod">
          <ac:chgData name="Graf Thomas, SCS-INI-NET-VNC-E2E" userId="487bc3e3-9ce7-4cdd-b7b4-8899ea88d289" providerId="ADAL" clId="{4725F99E-EFE0-4780-BB38-6BDDFB9F73C4}" dt="2025-10-27T07:48:05.605" v="1036" actId="20577"/>
          <ac:spMkLst>
            <pc:docMk/>
            <pc:sldMk cId="2128497270" sldId="269"/>
            <ac:spMk id="3" creationId="{FED4E835-D652-159B-D0CD-7FC58A509645}"/>
          </ac:spMkLst>
        </pc:spChg>
        <pc:spChg chg="mod">
          <ac:chgData name="Graf Thomas, SCS-INI-NET-VNC-E2E" userId="487bc3e3-9ce7-4cdd-b7b4-8899ea88d289" providerId="ADAL" clId="{4725F99E-EFE0-4780-BB38-6BDDFB9F73C4}" dt="2025-10-27T07:48:26.232" v="1037" actId="14100"/>
          <ac:spMkLst>
            <pc:docMk/>
            <pc:sldMk cId="2128497270" sldId="269"/>
            <ac:spMk id="4" creationId="{D216BDC7-4DE9-D9D5-0725-BBEF6CFE8DF1}"/>
          </ac:spMkLst>
        </pc:spChg>
      </pc:sldChg>
      <pc:sldChg chg="modSp mod">
        <pc:chgData name="Graf Thomas, SCS-INI-NET-VNC-E2E" userId="487bc3e3-9ce7-4cdd-b7b4-8899ea88d289" providerId="ADAL" clId="{4725F99E-EFE0-4780-BB38-6BDDFB9F73C4}" dt="2025-10-27T07:49:36.115" v="1042" actId="20577"/>
        <pc:sldMkLst>
          <pc:docMk/>
          <pc:sldMk cId="2434865477" sldId="270"/>
        </pc:sldMkLst>
        <pc:spChg chg="mod">
          <ac:chgData name="Graf Thomas, SCS-INI-NET-VNC-E2E" userId="487bc3e3-9ce7-4cdd-b7b4-8899ea88d289" providerId="ADAL" clId="{4725F99E-EFE0-4780-BB38-6BDDFB9F73C4}" dt="2025-10-27T07:44:12.337" v="1026" actId="790"/>
          <ac:spMkLst>
            <pc:docMk/>
            <pc:sldMk cId="2434865477" sldId="270"/>
            <ac:spMk id="2" creationId="{0B9E15DC-F076-98D2-1BDF-BC01FEC9047B}"/>
          </ac:spMkLst>
        </pc:spChg>
        <pc:spChg chg="mod">
          <ac:chgData name="Graf Thomas, SCS-INI-NET-VNC-E2E" userId="487bc3e3-9ce7-4cdd-b7b4-8899ea88d289" providerId="ADAL" clId="{4725F99E-EFE0-4780-BB38-6BDDFB9F73C4}" dt="2025-10-27T07:49:36.115" v="1042" actId="20577"/>
          <ac:spMkLst>
            <pc:docMk/>
            <pc:sldMk cId="2434865477" sldId="270"/>
            <ac:spMk id="3" creationId="{DA4A6F5D-9442-B583-BAB9-5A102B90EC22}"/>
          </ac:spMkLst>
        </pc:spChg>
        <pc:spChg chg="mod">
          <ac:chgData name="Graf Thomas, SCS-INI-NET-VNC-E2E" userId="487bc3e3-9ce7-4cdd-b7b4-8899ea88d289" providerId="ADAL" clId="{4725F99E-EFE0-4780-BB38-6BDDFB9F73C4}" dt="2025-10-27T07:44:12.337" v="1026" actId="790"/>
          <ac:spMkLst>
            <pc:docMk/>
            <pc:sldMk cId="2434865477" sldId="270"/>
            <ac:spMk id="4" creationId="{D216BDC7-4DE9-D9D5-0725-BBEF6CFE8DF1}"/>
          </ac:spMkLst>
        </pc:spChg>
      </pc:sldChg>
      <pc:sldChg chg="addSp delSp modSp mod">
        <pc:chgData name="Graf Thomas, SCS-INI-NET-VNC-E2E" userId="487bc3e3-9ce7-4cdd-b7b4-8899ea88d289" providerId="ADAL" clId="{4725F99E-EFE0-4780-BB38-6BDDFB9F73C4}" dt="2025-10-27T07:48:35.751" v="1040" actId="14100"/>
        <pc:sldMkLst>
          <pc:docMk/>
          <pc:sldMk cId="1859012803" sldId="271"/>
        </pc:sldMkLst>
        <pc:spChg chg="mod">
          <ac:chgData name="Graf Thomas, SCS-INI-NET-VNC-E2E" userId="487bc3e3-9ce7-4cdd-b7b4-8899ea88d289" providerId="ADAL" clId="{4725F99E-EFE0-4780-BB38-6BDDFB9F73C4}" dt="2025-10-27T07:38:34.436" v="1021" actId="20577"/>
          <ac:spMkLst>
            <pc:docMk/>
            <pc:sldMk cId="1859012803" sldId="271"/>
            <ac:spMk id="2" creationId="{0B9E15DC-F076-98D2-1BDF-BC01FEC9047B}"/>
          </ac:spMkLst>
        </pc:spChg>
        <pc:spChg chg="mod">
          <ac:chgData name="Graf Thomas, SCS-INI-NET-VNC-E2E" userId="487bc3e3-9ce7-4cdd-b7b4-8899ea88d289" providerId="ADAL" clId="{4725F99E-EFE0-4780-BB38-6BDDFB9F73C4}" dt="2025-10-27T07:48:35.751" v="1040" actId="14100"/>
          <ac:spMkLst>
            <pc:docMk/>
            <pc:sldMk cId="1859012803" sldId="271"/>
            <ac:spMk id="4" creationId="{D216BDC7-4DE9-D9D5-0725-BBEF6CFE8DF1}"/>
          </ac:spMkLst>
        </pc:spChg>
        <pc:picChg chg="add mod">
          <ac:chgData name="Graf Thomas, SCS-INI-NET-VNC-E2E" userId="487bc3e3-9ce7-4cdd-b7b4-8899ea88d289" providerId="ADAL" clId="{4725F99E-EFE0-4780-BB38-6BDDFB9F73C4}" dt="2025-10-27T07:38:15.639" v="987" actId="1076"/>
          <ac:picMkLst>
            <pc:docMk/>
            <pc:sldMk cId="1859012803" sldId="271"/>
            <ac:picMk id="5" creationId="{45D31BC4-5700-0D94-0AC5-B7C45E3F062E}"/>
          </ac:picMkLst>
        </pc:picChg>
        <pc:picChg chg="del">
          <ac:chgData name="Graf Thomas, SCS-INI-NET-VNC-E2E" userId="487bc3e3-9ce7-4cdd-b7b4-8899ea88d289" providerId="ADAL" clId="{4725F99E-EFE0-4780-BB38-6BDDFB9F73C4}" dt="2025-10-27T07:38:13.368" v="985" actId="478"/>
          <ac:picMkLst>
            <pc:docMk/>
            <pc:sldMk cId="1859012803" sldId="271"/>
            <ac:picMk id="8" creationId="{697269CB-B267-81D6-58B2-8188C7BB4F46}"/>
          </ac:picMkLst>
        </pc:picChg>
      </pc:sldChg>
      <pc:sldChg chg="del">
        <pc:chgData name="Graf Thomas, SCS-INI-NET-VNC-E2E" userId="487bc3e3-9ce7-4cdd-b7b4-8899ea88d289" providerId="ADAL" clId="{4725F99E-EFE0-4780-BB38-6BDDFB9F73C4}" dt="2025-10-27T07:29:31.409" v="861" actId="2696"/>
        <pc:sldMkLst>
          <pc:docMk/>
          <pc:sldMk cId="333926329"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7204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4723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230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3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atatracker.ietf.org/doc/html/draft-iuzh-ippm-ioam-integrity-yang" TargetMode="External"/><Relationship Id="rId3" Type="http://schemas.openxmlformats.org/officeDocument/2006/relationships/hyperlink" Target="https://datatracker.ietf.org/doc/html/draft-ietf-ippm-capacity-protocol" TargetMode="External"/><Relationship Id="rId7" Type="http://schemas.openxmlformats.org/officeDocument/2006/relationships/hyperlink" Target="https://datatracker.ietf.org/doc/html/draft-ietf-ippm-on-path-active-measurement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atatracker.ietf.org/doc/html/draft-ietf-ippm-qoo" TargetMode="External"/><Relationship Id="rId5" Type="http://schemas.openxmlformats.org/officeDocument/2006/relationships/hyperlink" Target="https://datatracker.ietf.org/doc/html/draft-ietf-ippm-hybrid-two-step" TargetMode="External"/><Relationship Id="rId4" Type="http://schemas.openxmlformats.org/officeDocument/2006/relationships/hyperlink" Target="https://datatracker.ietf.org/doc/html/draft-ietf-ippm-asymmetrical-pkt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group/bmwg/abou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group/ippm/abou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notes.ietf.org/notes-ietf-123-bmwg-ipp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24</a:t>
            </a:r>
            <a:r>
              <a:rPr lang="en-US" sz="3600" dirty="0">
                <a:latin typeface="Inter"/>
                <a:ea typeface="Inter"/>
                <a:cs typeface="Inter"/>
                <a:sym typeface="Inter"/>
              </a:rPr>
              <a:t> BMWG &amp; IPPM</a:t>
            </a: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5 November 2025</a:t>
            </a:r>
            <a:endParaRPr lang="en-US"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p>
          <a:p>
            <a:pPr marL="0" lvl="0" indent="0" algn="l" rtl="0">
              <a:spcBef>
                <a:spcPts val="0"/>
              </a:spcBef>
              <a:spcAft>
                <a:spcPts val="0"/>
              </a:spcAft>
              <a:buNone/>
            </a:pPr>
            <a:r>
              <a:rPr lang="en-US" sz="1200" dirty="0">
                <a:latin typeface="Inter"/>
                <a:ea typeface="Inter"/>
                <a:cs typeface="Inter"/>
                <a:sym typeface="Inter"/>
              </a:rPr>
              <a:t>© 2025 IETF Trust </a:t>
            </a: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lang="en-US" sz="1200" dirty="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 – Proposed Work</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a:xfrm>
            <a:off x="8694000" y="4724798"/>
            <a:ext cx="378241" cy="335251"/>
          </a:xfrm>
        </p:spPr>
        <p:txBody>
          <a:bodyPr/>
          <a:lstStyle/>
          <a:p>
            <a:pPr marL="0" lvl="0" indent="0" algn="r" rtl="0">
              <a:spcBef>
                <a:spcPts val="0"/>
              </a:spcBef>
              <a:spcAft>
                <a:spcPts val="0"/>
              </a:spcAft>
              <a:buNone/>
            </a:pPr>
            <a:fld id="{00000000-1234-1234-1234-123412341234}" type="slidenum">
              <a:rPr lang="en-US" smtClean="0"/>
              <a:t>10</a:t>
            </a:fld>
            <a:endParaRPr lang="en-US" dirty="0"/>
          </a:p>
        </p:txBody>
      </p:sp>
      <p:pic>
        <p:nvPicPr>
          <p:cNvPr id="5" name="Picture 4">
            <a:extLst>
              <a:ext uri="{FF2B5EF4-FFF2-40B4-BE49-F238E27FC236}">
                <a16:creationId xmlns:a16="http://schemas.microsoft.com/office/drawing/2014/main" id="{955DED86-4359-400B-59BB-069A3354E9A8}"/>
              </a:ext>
            </a:extLst>
          </p:cNvPr>
          <p:cNvPicPr>
            <a:picLocks noChangeAspect="1"/>
          </p:cNvPicPr>
          <p:nvPr/>
        </p:nvPicPr>
        <p:blipFill>
          <a:blip r:embed="rId3"/>
          <a:stretch>
            <a:fillRect/>
          </a:stretch>
        </p:blipFill>
        <p:spPr>
          <a:xfrm>
            <a:off x="471900" y="2361717"/>
            <a:ext cx="7344800" cy="1543265"/>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dirty="0"/>
              <a:t>Joint </a:t>
            </a:r>
            <a:r>
              <a:rPr lang="de-CH" dirty="0" err="1"/>
              <a:t>Chartering</a:t>
            </a:r>
            <a:r>
              <a:rPr lang="de-CH" dirty="0"/>
              <a:t> Discussion</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a:xfrm>
            <a:off x="8640000" y="4724798"/>
            <a:ext cx="432241" cy="335251"/>
          </a:xfrm>
        </p:spPr>
        <p:txBody>
          <a:bodyPr/>
          <a:lstStyle/>
          <a:p>
            <a:pPr marL="0" lvl="0" indent="0" algn="r" rtl="0">
              <a:spcBef>
                <a:spcPts val="0"/>
              </a:spcBef>
              <a:spcAft>
                <a:spcPts val="0"/>
              </a:spcAft>
              <a:buNone/>
            </a:pPr>
            <a:fld id="{00000000-1234-1234-1234-123412341234}" type="slidenum">
              <a:rPr lang="en-US" smtClean="0"/>
              <a:t>11</a:t>
            </a:fld>
            <a:endParaRPr lang="en-US" dirty="0"/>
          </a:p>
        </p:txBody>
      </p:sp>
      <p:pic>
        <p:nvPicPr>
          <p:cNvPr id="5" name="Picture 4">
            <a:extLst>
              <a:ext uri="{FF2B5EF4-FFF2-40B4-BE49-F238E27FC236}">
                <a16:creationId xmlns:a16="http://schemas.microsoft.com/office/drawing/2014/main" id="{45D31BC4-5700-0D94-0AC5-B7C45E3F062E}"/>
              </a:ext>
            </a:extLst>
          </p:cNvPr>
          <p:cNvPicPr>
            <a:picLocks noChangeAspect="1"/>
          </p:cNvPicPr>
          <p:nvPr/>
        </p:nvPicPr>
        <p:blipFill>
          <a:blip r:embed="rId3"/>
          <a:stretch>
            <a:fillRect/>
          </a:stretch>
        </p:blipFill>
        <p:spPr>
          <a:xfrm>
            <a:off x="524979" y="2147828"/>
            <a:ext cx="7287642" cy="847843"/>
          </a:xfrm>
          <a:prstGeom prst="rect">
            <a:avLst/>
          </a:prstGeom>
        </p:spPr>
      </p:pic>
    </p:spTree>
    <p:extLst>
      <p:ext uri="{BB962C8B-B14F-4D97-AF65-F5344CB8AC3E}">
        <p14:creationId xmlns:p14="http://schemas.microsoft.com/office/powerpoint/2010/main" val="185901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p:spPr>
        <p:txBody>
          <a:bodyPr anchor="ctr"/>
          <a:lstStyle/>
          <a:p>
            <a:r>
              <a:rPr lang="en-US" sz="3200" dirty="0"/>
              <a:t>BMWG Document Updates Since IETF 123</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a:xfrm>
            <a:off x="8694000" y="4724798"/>
            <a:ext cx="378241" cy="335251"/>
          </a:xfrm>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pPr lvl="1"/>
            <a:endParaRPr lang="en-US" sz="1400" dirty="0"/>
          </a:p>
        </p:txBody>
      </p:sp>
    </p:spTree>
    <p:extLst>
      <p:ext uri="{BB962C8B-B14F-4D97-AF65-F5344CB8AC3E}">
        <p14:creationId xmlns:p14="http://schemas.microsoft.com/office/powerpoint/2010/main" val="1372742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sz="3200" dirty="0"/>
              <a:t>IPPM Document Updates Since IETF 123</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a:xfrm>
            <a:off x="8694000" y="4724798"/>
            <a:ext cx="378241" cy="335251"/>
          </a:xfrm>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899" y="1919074"/>
            <a:ext cx="8505845" cy="2710201"/>
          </a:xfrm>
        </p:spPr>
        <p:txBody>
          <a:bodyPr/>
          <a:lstStyle/>
          <a:p>
            <a:pPr>
              <a:spcBef>
                <a:spcPts val="1200"/>
              </a:spcBef>
            </a:pPr>
            <a:r>
              <a:rPr lang="en-US" sz="1500" b="1" dirty="0">
                <a:hlinkClick r:id="rId3"/>
              </a:rPr>
              <a:t>draft-</a:t>
            </a:r>
            <a:r>
              <a:rPr lang="en-US" sz="1500" b="1" dirty="0" err="1">
                <a:hlinkClick r:id="rId3"/>
              </a:rPr>
              <a:t>ietf</a:t>
            </a:r>
            <a:r>
              <a:rPr lang="en-US" sz="1500" b="1" dirty="0">
                <a:hlinkClick r:id="rId3"/>
              </a:rPr>
              <a:t>-ippm-capacity-protocol</a:t>
            </a:r>
            <a:r>
              <a:rPr lang="en-US" sz="1500" b="1" dirty="0"/>
              <a:t>, </a:t>
            </a:r>
            <a:r>
              <a:rPr lang="en-US" sz="1500" dirty="0"/>
              <a:t>security related challenges during IESG review process has been resolved and is now approved by IESG.</a:t>
            </a:r>
          </a:p>
          <a:p>
            <a:pPr>
              <a:spcBef>
                <a:spcPts val="1200"/>
              </a:spcBef>
            </a:pPr>
            <a:r>
              <a:rPr lang="en-US" sz="1500" b="1" dirty="0">
                <a:hlinkClick r:id="rId4"/>
              </a:rPr>
              <a:t>draft-</a:t>
            </a:r>
            <a:r>
              <a:rPr lang="en-US" sz="1500" b="1" dirty="0" err="1">
                <a:hlinkClick r:id="rId4"/>
              </a:rPr>
              <a:t>ietf</a:t>
            </a:r>
            <a:r>
              <a:rPr lang="en-US" sz="1500" b="1" dirty="0">
                <a:hlinkClick r:id="rId4"/>
              </a:rPr>
              <a:t>-ippm-asymmetrical-pkts</a:t>
            </a:r>
            <a:r>
              <a:rPr lang="en-US" sz="1500" b="1" dirty="0"/>
              <a:t> </a:t>
            </a:r>
            <a:r>
              <a:rPr lang="en-US" sz="1500" dirty="0"/>
              <a:t>and</a:t>
            </a:r>
            <a:r>
              <a:rPr lang="en-US" sz="1500" b="1" dirty="0"/>
              <a:t> </a:t>
            </a:r>
            <a:r>
              <a:rPr lang="en-US" sz="1500" b="1" dirty="0">
                <a:hlinkClick r:id="rId5"/>
              </a:rPr>
              <a:t>draft-</a:t>
            </a:r>
            <a:r>
              <a:rPr lang="en-US" sz="1500" b="1" dirty="0" err="1">
                <a:hlinkClick r:id="rId5"/>
              </a:rPr>
              <a:t>ietf</a:t>
            </a:r>
            <a:r>
              <a:rPr lang="en-US" sz="1500" b="1" dirty="0">
                <a:hlinkClick r:id="rId5"/>
              </a:rPr>
              <a:t>-ippm-hybrid-two-step</a:t>
            </a:r>
            <a:r>
              <a:rPr lang="en-US" sz="1500" b="1" dirty="0"/>
              <a:t> </a:t>
            </a:r>
            <a:r>
              <a:rPr lang="en-US" sz="1500" dirty="0"/>
              <a:t>has been passed on to IESG. </a:t>
            </a:r>
            <a:r>
              <a:rPr lang="en-US" sz="1500" b="1" dirty="0">
                <a:hlinkClick r:id="rId5"/>
              </a:rPr>
              <a:t>draft-</a:t>
            </a:r>
            <a:r>
              <a:rPr lang="en-US" sz="1500" b="1" dirty="0" err="1">
                <a:hlinkClick r:id="rId5"/>
              </a:rPr>
              <a:t>ietf</a:t>
            </a:r>
            <a:r>
              <a:rPr lang="en-US" sz="1500" b="1" dirty="0">
                <a:hlinkClick r:id="rId5"/>
              </a:rPr>
              <a:t>-ippm-hybrid-two-step</a:t>
            </a:r>
            <a:r>
              <a:rPr lang="en-US" sz="1500" b="1" dirty="0"/>
              <a:t> </a:t>
            </a:r>
            <a:r>
              <a:rPr lang="en-US" sz="1500" dirty="0"/>
              <a:t>received OPS AD review.</a:t>
            </a:r>
          </a:p>
          <a:p>
            <a:pPr>
              <a:spcBef>
                <a:spcPts val="1200"/>
              </a:spcBef>
            </a:pPr>
            <a:r>
              <a:rPr lang="en-US" sz="1500" b="1" dirty="0">
                <a:hlinkClick r:id="rId6"/>
              </a:rPr>
              <a:t>draft-</a:t>
            </a:r>
            <a:r>
              <a:rPr lang="en-US" sz="1500" b="1" dirty="0" err="1">
                <a:hlinkClick r:id="rId6"/>
              </a:rPr>
              <a:t>ietf</a:t>
            </a:r>
            <a:r>
              <a:rPr lang="en-US" sz="1500" b="1" dirty="0">
                <a:hlinkClick r:id="rId6"/>
              </a:rPr>
              <a:t>-ippm-</a:t>
            </a:r>
            <a:r>
              <a:rPr lang="en-US" sz="1500" b="1" dirty="0" err="1">
                <a:hlinkClick r:id="rId6"/>
              </a:rPr>
              <a:t>qoo</a:t>
            </a:r>
            <a:r>
              <a:rPr lang="en-US" sz="1500" b="1" dirty="0"/>
              <a:t> </a:t>
            </a:r>
            <a:r>
              <a:rPr lang="en-US" sz="1500" dirty="0"/>
              <a:t>passed working group last call. Shepherd review pending.</a:t>
            </a:r>
          </a:p>
          <a:p>
            <a:pPr>
              <a:spcBef>
                <a:spcPts val="1200"/>
              </a:spcBef>
            </a:pPr>
            <a:r>
              <a:rPr lang="en-US" sz="1500" b="1" dirty="0">
                <a:hlinkClick r:id="rId7"/>
              </a:rPr>
              <a:t>draft-</a:t>
            </a:r>
            <a:r>
              <a:rPr lang="en-US" sz="1500" b="1" dirty="0" err="1">
                <a:hlinkClick r:id="rId7"/>
              </a:rPr>
              <a:t>ietf</a:t>
            </a:r>
            <a:r>
              <a:rPr lang="en-US" sz="1500" b="1" dirty="0">
                <a:hlinkClick r:id="rId7"/>
              </a:rPr>
              <a:t>-ippm-on-path-active-measurements</a:t>
            </a:r>
            <a:r>
              <a:rPr lang="en-US" sz="1500" b="1" dirty="0"/>
              <a:t> </a:t>
            </a:r>
            <a:r>
              <a:rPr lang="en-US" sz="1500" dirty="0"/>
              <a:t>passed working group adoption call and for </a:t>
            </a:r>
            <a:r>
              <a:rPr lang="en-US" sz="1500" b="1" dirty="0">
                <a:hlinkClick r:id="rId8"/>
              </a:rPr>
              <a:t>draft-</a:t>
            </a:r>
            <a:r>
              <a:rPr lang="en-US" sz="1500" b="1" dirty="0" err="1">
                <a:hlinkClick r:id="rId8"/>
              </a:rPr>
              <a:t>iuzh</a:t>
            </a:r>
            <a:r>
              <a:rPr lang="en-US" sz="1500" b="1" dirty="0">
                <a:hlinkClick r:id="rId8"/>
              </a:rPr>
              <a:t>-ippm-</a:t>
            </a:r>
            <a:r>
              <a:rPr lang="en-US" sz="1500" b="1" dirty="0" err="1">
                <a:hlinkClick r:id="rId8"/>
              </a:rPr>
              <a:t>ioam</a:t>
            </a:r>
            <a:r>
              <a:rPr lang="en-US" sz="1500" b="1" dirty="0">
                <a:hlinkClick r:id="rId8"/>
              </a:rPr>
              <a:t>-integrity-yang</a:t>
            </a:r>
            <a:r>
              <a:rPr lang="en-US" sz="1500" b="1" dirty="0"/>
              <a:t> </a:t>
            </a:r>
            <a:r>
              <a:rPr lang="en-US" sz="1500" dirty="0"/>
              <a:t>an adoption call is currently running.</a:t>
            </a:r>
            <a:endParaRPr lang="en-US" dirty="0"/>
          </a:p>
        </p:txBody>
      </p:sp>
    </p:spTree>
    <p:extLst>
      <p:ext uri="{BB962C8B-B14F-4D97-AF65-F5344CB8AC3E}">
        <p14:creationId xmlns:p14="http://schemas.microsoft.com/office/powerpoint/2010/main" val="212849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124 </a:t>
            </a:r>
            <a:r>
              <a:rPr lang="de-CH" dirty="0"/>
              <a:t>Montreal</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694000" y="4724798"/>
            <a:ext cx="378328"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14</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latin typeface="Inter"/>
                <a:ea typeface="Inter"/>
                <a:cs typeface="Inter"/>
                <a:sym typeface="Inter"/>
              </a:rPr>
              <a:t>Note Well</a:t>
            </a:r>
            <a:endParaRPr lang="en-US" sz="2400" i="0" u="none" strike="noStrike" cap="none" dirty="0">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dirty="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lvl="0" indent="0" algn="l" rtl="0">
              <a:lnSpc>
                <a:spcPct val="115000"/>
              </a:lnSpc>
              <a:spcBef>
                <a:spcPts val="600"/>
              </a:spcBef>
              <a:spcAft>
                <a:spcPts val="0"/>
              </a:spcAft>
              <a:buSzPts val="1800"/>
              <a:buNone/>
            </a:pPr>
            <a:r>
              <a:rPr lang="en-US" sz="1000" dirty="0">
                <a:solidFill>
                  <a:srgbClr val="434343"/>
                </a:solidFill>
                <a:latin typeface="Inter"/>
                <a:ea typeface="Inter"/>
                <a:cs typeface="Inter"/>
                <a:sym typeface="Inter"/>
              </a:rPr>
              <a:t>As a reminder:</a:t>
            </a:r>
          </a:p>
          <a:p>
            <a:pPr marL="457200" lvl="0" indent="-292100" algn="l" rtl="0">
              <a:lnSpc>
                <a:spcPct val="115000"/>
              </a:lnSpc>
              <a:spcBef>
                <a:spcPts val="6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By participating in the IETF, you agree to follow IETF processes and policies.</a:t>
            </a: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Personal information that you provide to IETF will be handled in accordance with the IETF Privacy Statement.</a:t>
            </a: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As a participant or attendee, you agree to work respectfully with other participants; please contact the </a:t>
            </a:r>
            <a:r>
              <a:rPr lang="en-US" sz="1000" dirty="0" err="1">
                <a:solidFill>
                  <a:srgbClr val="434343"/>
                </a:solidFill>
                <a:latin typeface="Inter"/>
                <a:ea typeface="Inter"/>
                <a:cs typeface="Inter"/>
                <a:sym typeface="Inter"/>
              </a:rPr>
              <a:t>ombudsteam</a:t>
            </a:r>
            <a:r>
              <a:rPr lang="en-US" sz="1000" dirty="0">
                <a:solidFill>
                  <a:srgbClr val="434343"/>
                </a:solidFill>
                <a:latin typeface="Inter"/>
                <a:ea typeface="Inter"/>
                <a:cs typeface="Inter"/>
                <a:sym typeface="Inter"/>
              </a:rPr>
              <a:t> (</a:t>
            </a:r>
            <a:r>
              <a:rPr lang="en-US" sz="1000" dirty="0">
                <a:solidFill>
                  <a:schemeClr val="hlink"/>
                </a:solidFill>
                <a:uFill>
                  <a:noFill/>
                </a:uFill>
                <a:latin typeface="Inter"/>
                <a:ea typeface="Inter"/>
                <a:cs typeface="Inter"/>
                <a:sym typeface="Inter"/>
                <a:hlinkClick r:id="rId3"/>
              </a:rPr>
              <a:t>https://www.ietf.org/contact/ombudsteam/</a:t>
            </a:r>
            <a:r>
              <a:rPr lang="en-US" sz="1000" dirty="0">
                <a:solidFill>
                  <a:srgbClr val="434343"/>
                </a:solidFill>
                <a:latin typeface="Inter"/>
                <a:ea typeface="Inter"/>
                <a:cs typeface="Inter"/>
                <a:sym typeface="Inter"/>
              </a:rPr>
              <a:t>) if you have questions or concerns about this.</a:t>
            </a:r>
          </a:p>
          <a:p>
            <a:pPr marL="0" lvl="0" indent="0" algn="l" rtl="0">
              <a:lnSpc>
                <a:spcPct val="100000"/>
              </a:lnSpc>
              <a:spcBef>
                <a:spcPts val="200"/>
              </a:spcBef>
              <a:spcAft>
                <a:spcPts val="0"/>
              </a:spcAft>
              <a:buSzPts val="1800"/>
              <a:buNone/>
            </a:pPr>
            <a:br>
              <a:rPr lang="en-US" sz="1000" dirty="0">
                <a:solidFill>
                  <a:srgbClr val="434343"/>
                </a:solidFill>
                <a:latin typeface="Inter"/>
                <a:ea typeface="Inter"/>
                <a:cs typeface="Inter"/>
                <a:sym typeface="Inter"/>
              </a:rPr>
            </a:br>
            <a:r>
              <a:rPr lang="en-US" sz="1000" dirty="0">
                <a:solidFill>
                  <a:srgbClr val="434343"/>
                </a:solidFill>
                <a:latin typeface="Inter"/>
                <a:ea typeface="Inter"/>
                <a:cs typeface="Inter"/>
                <a:sym typeface="Inter"/>
              </a:rPr>
              <a:t>Definitive information is in the documents listed below and other IETF BCPs. For advice, please talk to WG chairs or ADs:</a:t>
            </a:r>
          </a:p>
          <a:p>
            <a:pPr marL="457200" lvl="0" indent="-292100" algn="l" rtl="0">
              <a:lnSpc>
                <a:spcPct val="115000"/>
              </a:lnSpc>
              <a:spcBef>
                <a:spcPts val="60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4"/>
              </a:rPr>
              <a:t>BCP 9</a:t>
            </a:r>
            <a:r>
              <a:rPr lang="en-US" sz="1000" dirty="0">
                <a:solidFill>
                  <a:srgbClr val="434343"/>
                </a:solidFill>
                <a:latin typeface="Inter"/>
                <a:ea typeface="Inter"/>
                <a:cs typeface="Inter"/>
                <a:sym typeface="Inter"/>
              </a:rPr>
              <a:t> (Internet Standards Process)</a:t>
            </a: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5"/>
              </a:rPr>
              <a:t>BCP 25</a:t>
            </a:r>
            <a:r>
              <a:rPr lang="en-US" sz="1000" dirty="0">
                <a:solidFill>
                  <a:srgbClr val="434343"/>
                </a:solidFill>
                <a:latin typeface="Inter"/>
                <a:ea typeface="Inter"/>
                <a:cs typeface="Inter"/>
                <a:sym typeface="Inter"/>
              </a:rPr>
              <a:t> (Working Group processes)</a:t>
            </a: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5"/>
              </a:rPr>
              <a:t>BCP 25</a:t>
            </a:r>
            <a:r>
              <a:rPr lang="en-US" sz="1000" dirty="0">
                <a:solidFill>
                  <a:srgbClr val="434343"/>
                </a:solidFill>
                <a:latin typeface="Inter"/>
                <a:ea typeface="Inter"/>
                <a:cs typeface="Inter"/>
                <a:sym typeface="Inter"/>
              </a:rPr>
              <a:t> (Anti-Harassment Procedures) </a:t>
            </a: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6"/>
              </a:rPr>
              <a:t>BCP 54</a:t>
            </a:r>
            <a:r>
              <a:rPr lang="en-US" sz="1000" dirty="0">
                <a:solidFill>
                  <a:srgbClr val="434343"/>
                </a:solidFill>
                <a:latin typeface="Inter"/>
                <a:ea typeface="Inter"/>
                <a:cs typeface="Inter"/>
                <a:sym typeface="Inter"/>
              </a:rPr>
              <a:t> (Code of Conduct)</a:t>
            </a: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7"/>
              </a:rPr>
              <a:t>BCP 78</a:t>
            </a:r>
            <a:r>
              <a:rPr lang="en-US" sz="1000" dirty="0">
                <a:solidFill>
                  <a:srgbClr val="434343"/>
                </a:solidFill>
                <a:latin typeface="Inter"/>
                <a:ea typeface="Inter"/>
                <a:cs typeface="Inter"/>
                <a:sym typeface="Inter"/>
              </a:rPr>
              <a:t> (Copyright)</a:t>
            </a: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8"/>
              </a:rPr>
              <a:t>BCP 79</a:t>
            </a:r>
            <a:r>
              <a:rPr lang="en-US" sz="1000" dirty="0">
                <a:solidFill>
                  <a:srgbClr val="434343"/>
                </a:solidFill>
                <a:latin typeface="Inter"/>
                <a:ea typeface="Inter"/>
                <a:cs typeface="Inter"/>
                <a:sym typeface="Inter"/>
              </a:rPr>
              <a:t> (Patents, Participation)</a:t>
            </a: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9"/>
              </a:rPr>
              <a:t>https://www.ietf.org/privacy-policy/</a:t>
            </a:r>
            <a:r>
              <a:rPr lang="en-US" sz="1000" dirty="0">
                <a:solidFill>
                  <a:srgbClr val="434343"/>
                </a:solidFill>
                <a:latin typeface="Inter"/>
                <a:ea typeface="Inter"/>
                <a:cs typeface="Inter"/>
                <a:sym typeface="Inter"/>
              </a:rPr>
              <a:t>(Privacy Policy)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Note Really Well</a:t>
            </a:r>
            <a:endParaRPr lang="en-US"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a:t>
            </a:r>
            <a:r>
              <a:rPr lang="en-US" sz="1300" dirty="0" err="1">
                <a:solidFill>
                  <a:srgbClr val="434343"/>
                </a:solidFill>
                <a:latin typeface="Inter"/>
                <a:ea typeface="Inter"/>
                <a:cs typeface="Inter"/>
                <a:sym typeface="Inter"/>
              </a:rPr>
              <a:t>Ombudsteam</a:t>
            </a:r>
            <a:r>
              <a:rPr lang="en-US" sz="1300" dirty="0">
                <a:solidFill>
                  <a:srgbClr val="434343"/>
                </a:solidFill>
                <a:latin typeface="Inter"/>
                <a:ea typeface="Inter"/>
                <a:cs typeface="Inter"/>
                <a:sym typeface="Inter"/>
              </a:rPr>
              <a:t>, who are available if you need confidentiality to raise concerns confident about harassment or other conduct in the IETF.</a:t>
            </a:r>
          </a:p>
          <a:p>
            <a:pPr marL="457200" marR="0" lvl="0" indent="-311150" algn="l" rtl="0">
              <a:lnSpc>
                <a:spcPct val="115000"/>
              </a:lnSpc>
              <a:spcBef>
                <a:spcPts val="10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p>
          <a:p>
            <a:pPr marL="457200" marR="0" lvl="0" indent="-311150" algn="l" rtl="0">
              <a:lnSpc>
                <a:spcPct val="115000"/>
              </a:lnSpc>
              <a:spcBef>
                <a:spcPts val="10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p>
          <a:p>
            <a:pPr marL="457200" marR="0" lvl="0" indent="-311150" algn="l" rtl="0">
              <a:lnSpc>
                <a:spcPct val="115000"/>
              </a:lnSpc>
              <a:spcBef>
                <a:spcPts val="1000"/>
              </a:spcBef>
              <a:spcAft>
                <a:spcPts val="1000"/>
              </a:spcAft>
              <a:buClr>
                <a:srgbClr val="434343"/>
              </a:buClr>
              <a:buSzPts val="1300"/>
              <a:buFont typeface="Inter"/>
              <a:buChar char="●"/>
            </a:pPr>
            <a:r>
              <a:rPr lang="en-US" sz="1300" dirty="0">
                <a:solidFill>
                  <a:srgbClr val="434343"/>
                </a:solidFill>
                <a:latin typeface="Inter"/>
                <a:ea typeface="Inter"/>
                <a:cs typeface="Inter"/>
                <a:sym typeface="Inter"/>
              </a:rPr>
              <a:t>If you believe you have been harassed, notice that someone else is being harassed, </a:t>
            </a:r>
            <a:br>
              <a:rPr lang="en-US" sz="1300" dirty="0">
                <a:solidFill>
                  <a:srgbClr val="434343"/>
                </a:solidFill>
                <a:latin typeface="Inter"/>
                <a:ea typeface="Inter"/>
                <a:cs typeface="Inter"/>
                <a:sym typeface="Inter"/>
              </a:rPr>
            </a:br>
            <a:r>
              <a:rPr lang="en-US" sz="1300" dirty="0">
                <a:solidFill>
                  <a:srgbClr val="434343"/>
                </a:solidFill>
                <a:latin typeface="Inter"/>
                <a:ea typeface="Inter"/>
                <a:cs typeface="Inter"/>
                <a:sym typeface="Inter"/>
              </a:rPr>
              <a:t>or have any other concerns, you are encouraged to raise your concern in confidence </a:t>
            </a:r>
            <a:br>
              <a:rPr lang="en-US" sz="1300" dirty="0">
                <a:solidFill>
                  <a:srgbClr val="434343"/>
                </a:solidFill>
                <a:latin typeface="Inter"/>
                <a:ea typeface="Inter"/>
                <a:cs typeface="Inter"/>
                <a:sym typeface="Inter"/>
              </a:rPr>
            </a:br>
            <a:r>
              <a:rPr lang="en-US" sz="1300" dirty="0">
                <a:solidFill>
                  <a:srgbClr val="434343"/>
                </a:solidFill>
                <a:latin typeface="Inter"/>
                <a:ea typeface="Inter"/>
                <a:cs typeface="Inter"/>
                <a:sym typeface="Inter"/>
              </a:rPr>
              <a:t>with one of the Ombudspersons.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124 Meeting Tips</a:t>
            </a:r>
            <a:endParaRPr lang="en-US"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a:solidFill>
                  <a:srgbClr val="000000"/>
                </a:solidFill>
              </a:rPr>
              <a:t>In-person participants</a:t>
            </a:r>
            <a:endParaRPr lang="en-US"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to sign into the session via </a:t>
            </a:r>
            <a:r>
              <a:rPr lang="en-US" sz="1600" dirty="0" err="1">
                <a:solidFill>
                  <a:srgbClr val="000000"/>
                </a:solidFill>
              </a:rPr>
              <a:t>Datatracker</a:t>
            </a:r>
            <a:r>
              <a:rPr lang="en-US" sz="1600" dirty="0">
                <a:solidFill>
                  <a:srgbClr val="000000"/>
                </a:solidFill>
              </a:rPr>
              <a:t> or the QR Code in this session.</a:t>
            </a: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a:t>
            </a:r>
            <a:r>
              <a:rPr lang="en-US" sz="1600" dirty="0" err="1">
                <a:solidFill>
                  <a:srgbClr val="000000"/>
                </a:solidFill>
              </a:rPr>
              <a:t>Meetecho</a:t>
            </a:r>
            <a:r>
              <a:rPr lang="en-US" sz="1600" dirty="0">
                <a:solidFill>
                  <a:srgbClr val="000000"/>
                </a:solidFill>
              </a:rPr>
              <a:t> (usually the “</a:t>
            </a:r>
            <a:r>
              <a:rPr lang="en-US" sz="1600" dirty="0" err="1">
                <a:solidFill>
                  <a:srgbClr val="000000"/>
                </a:solidFill>
              </a:rPr>
              <a:t>Meetecho</a:t>
            </a:r>
            <a:r>
              <a:rPr lang="en-US" sz="1600" dirty="0">
                <a:solidFill>
                  <a:srgbClr val="000000"/>
                </a:solidFill>
              </a:rPr>
              <a:t> lite”) client to:</a:t>
            </a: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join the mic queue</a:t>
            </a: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participate in shows of hands</a:t>
            </a:r>
          </a:p>
          <a:p>
            <a:pPr marL="457200" lvl="0" indent="-330200" algn="l" rtl="0">
              <a:lnSpc>
                <a:spcPct val="110000"/>
              </a:lnSpc>
              <a:spcBef>
                <a:spcPts val="0"/>
              </a:spcBef>
              <a:spcAft>
                <a:spcPts val="0"/>
              </a:spcAft>
              <a:buClr>
                <a:srgbClr val="000000"/>
              </a:buClr>
              <a:buSzPts val="1600"/>
              <a:buChar char="●"/>
            </a:pPr>
            <a:r>
              <a:rPr lang="en-US" sz="1600" i="1" dirty="0">
                <a:solidFill>
                  <a:srgbClr val="000000"/>
                </a:solidFill>
              </a:rPr>
              <a:t>Keep audio and video off if not using the onsite version.</a:t>
            </a:r>
            <a:endParaRPr lang="en-US" sz="1600" b="1" dirty="0">
              <a:solidFill>
                <a:srgbClr val="000000"/>
              </a:solidFill>
            </a:endParaRPr>
          </a:p>
          <a:p>
            <a:pPr marL="0" lvl="0" indent="0" algn="l" rtl="0">
              <a:lnSpc>
                <a:spcPct val="110000"/>
              </a:lnSpc>
              <a:spcBef>
                <a:spcPts val="300"/>
              </a:spcBef>
              <a:spcAft>
                <a:spcPts val="0"/>
              </a:spcAft>
              <a:buNone/>
            </a:pPr>
            <a:r>
              <a:rPr lang="en-US" sz="1600" b="1" dirty="0">
                <a:solidFill>
                  <a:srgbClr val="000000"/>
                </a:solidFill>
              </a:rPr>
              <a:t>Remote participants </a:t>
            </a:r>
            <a:endParaRPr lang="en-US"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your audio and video are off unless you are chairing or presenting during a session.</a:t>
            </a: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of a headset is strongly recommended.</a:t>
            </a: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lang="en-US" dirty="0"/>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dirty="0">
                <a:solidFill>
                  <a:srgbClr val="FFE599"/>
                </a:solidFill>
                <a:latin typeface="Montserrat"/>
                <a:ea typeface="Montserrat"/>
                <a:cs typeface="Montserrat"/>
                <a:sym typeface="Montserrat"/>
              </a:rPr>
              <a:t>This session is being recorded</a:t>
            </a: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Joint BMWG and IPPM Meeting</a:t>
            </a:r>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US" sz="1500" dirty="0"/>
              <a:t>Due to similar topics we wanted to facilitate the exchange and discussions between both working groups by having a joint session again and start exploring a joint charter with Qin Wu together. Many thanks Qin for supporting us here.</a:t>
            </a:r>
          </a:p>
          <a:p>
            <a:pPr>
              <a:spcBef>
                <a:spcPts val="1200"/>
              </a:spcBef>
            </a:pPr>
            <a:r>
              <a:rPr lang="en-US" sz="1500" dirty="0"/>
              <a:t>Qin will be presenting at the end of this session an overview about the current state of both working groups and </a:t>
            </a:r>
            <a:r>
              <a:rPr lang="en-US" sz="1500"/>
              <a:t>the benefits </a:t>
            </a:r>
            <a:r>
              <a:rPr lang="en-US" sz="1500" dirty="0"/>
              <a:t>of a joint charter.</a:t>
            </a:r>
          </a:p>
          <a:p>
            <a:pPr>
              <a:spcBef>
                <a:spcPts val="1200"/>
              </a:spcBef>
            </a:pPr>
            <a:r>
              <a:rPr lang="en-US" sz="1500" dirty="0"/>
              <a:t>We are looking forward to as much feedback from both working groups during Qin's presentation, on the mailing list and at the next interim meeting on November 20th where we allocated another 30 minutes for joint chartering discussions.</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Tree>
    <p:extLst>
      <p:ext uri="{BB962C8B-B14F-4D97-AF65-F5344CB8AC3E}">
        <p14:creationId xmlns:p14="http://schemas.microsoft.com/office/powerpoint/2010/main" val="243486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BMWG charter</a:t>
            </a:r>
            <a:endParaRPr lang="en-US"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146050" marR="0" lvl="0" indent="0" algn="l" rtl="0">
              <a:lnSpc>
                <a:spcPct val="115000"/>
              </a:lnSpc>
              <a:spcBef>
                <a:spcPts val="600"/>
              </a:spcBef>
              <a:spcAft>
                <a:spcPts val="0"/>
              </a:spcAft>
              <a:buClr>
                <a:srgbClr val="434343"/>
              </a:buClr>
              <a:buSzPts val="1300"/>
              <a:buNone/>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Benchmarking Methodology Working Group (BMWG) will continue to produce a series of recommendations concerning the </a:t>
            </a:r>
            <a:r>
              <a:rPr lang="en-US" sz="1300" b="1" dirty="0">
                <a:solidFill>
                  <a:srgbClr val="434343"/>
                </a:solidFill>
                <a:latin typeface="Inter"/>
                <a:ea typeface="Inter"/>
                <a:cs typeface="Inter"/>
                <a:sym typeface="Inter"/>
              </a:rPr>
              <a:t>key performance characteristics of internetworking technologies, or benchmarks for network devices, systems, and services. </a:t>
            </a:r>
            <a:r>
              <a:rPr lang="en-US" sz="1300" dirty="0">
                <a:solidFill>
                  <a:srgbClr val="434343"/>
                </a:solidFill>
                <a:latin typeface="Inter"/>
                <a:ea typeface="Inter"/>
                <a:cs typeface="Inter"/>
                <a:sym typeface="Inter"/>
              </a:rPr>
              <a:t>Taking a view of networking divided into planes, the scope of work includes benchmarks for the management, control, and forwarding planes.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set of relevant benchmarks will be developed with input from the community of users (network operators and testing organizations) and from those affected by the benchmarks when they are published (networking and test equipment manufacturers).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scope of the BMWG is limited to the characterization of implementations of various internetworking technologies using controlled stimuli in a laboratory environment. Said differently, the BMWG does not attempt to produce benchmarks for live, operational networks.</a:t>
            </a:r>
          </a:p>
          <a:p>
            <a:pPr marL="146050" marR="0" lvl="0" indent="0" algn="l" rtl="0">
              <a:lnSpc>
                <a:spcPct val="115000"/>
              </a:lnSpc>
              <a:spcBef>
                <a:spcPts val="600"/>
              </a:spcBef>
              <a:spcAft>
                <a:spcPts val="0"/>
              </a:spcAft>
              <a:buClr>
                <a:srgbClr val="434343"/>
              </a:buClr>
              <a:buSzPts val="1300"/>
              <a:buNone/>
            </a:pPr>
            <a:endParaRPr lang="en-US" sz="1300" b="1" dirty="0">
              <a:solidFill>
                <a:srgbClr val="434343"/>
              </a:solidFill>
              <a:latin typeface="Inter"/>
              <a:ea typeface="Inter"/>
              <a:cs typeface="Inter"/>
              <a:sym typeface="Inter"/>
            </a:endParaRPr>
          </a:p>
          <a:p>
            <a:pPr marL="146050" marR="0" lvl="0" indent="0" algn="l" rtl="0">
              <a:lnSpc>
                <a:spcPct val="115000"/>
              </a:lnSpc>
              <a:spcBef>
                <a:spcPts val="600"/>
              </a:spcBef>
              <a:spcAft>
                <a:spcPts val="0"/>
              </a:spcAft>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https://datatracker.ietf.org/group/bmwg/about/</a:t>
            </a: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65984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IPPM charter</a:t>
            </a:r>
            <a:endParaRPr lang="en-US"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 Performance Measurement (IPPM) Working Group </a:t>
            </a:r>
            <a:r>
              <a:rPr lang="en-US" sz="1300" b="1" dirty="0">
                <a:solidFill>
                  <a:srgbClr val="434343"/>
                </a:solidFill>
                <a:latin typeface="Inter"/>
                <a:ea typeface="Inter"/>
                <a:cs typeface="Inter"/>
                <a:sym typeface="Inter"/>
              </a:rPr>
              <a:t>develops and maintains standard metrics that can be applied to the quality, performance, and reliability of Internet data delivery services and applications running over transport layer protocols (e.g. TCP, UDP) over IP. </a:t>
            </a:r>
            <a:r>
              <a:rPr lang="en-US" sz="1300" dirty="0">
                <a:solidFill>
                  <a:srgbClr val="434343"/>
                </a:solidFill>
                <a:latin typeface="Inter"/>
                <a:ea typeface="Inter"/>
                <a:cs typeface="Inter"/>
                <a:sym typeface="Inter"/>
              </a:rPr>
              <a:t>It also develops and maintains methodologies and protocols for the measurement of these metrics. These metrics, protocols, and methodologies are designed such that they can be used by network operators, end users, or independent testing groups. Metrics developed by the IPPM WG are intended to provide unbiased quantitative performance measurements.</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IPPM WG works to foster commonality and comparability of metrics and measurements across IETF protocols at different layers. Its work is limited to metrics and methodologies which are applicable over transport-layer protocols over IP, and does not specify encapsulations required for measurements over non-IP layers.</a:t>
            </a: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https://datatracker.ietf.org/group/ippm/about/</a:t>
            </a:r>
            <a:br>
              <a:rPr lang="en-US" sz="1300" dirty="0">
                <a:solidFill>
                  <a:srgbClr val="434343"/>
                </a:solidFill>
                <a:latin typeface="Inter"/>
                <a:ea typeface="Inter"/>
                <a:cs typeface="Inter"/>
                <a:sym typeface="Inter"/>
              </a:rPr>
            </a:b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38331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Notetaker</a:t>
            </a:r>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US" dirty="0"/>
              <a:t>We need a volunteer for notetaking.</a:t>
            </a:r>
          </a:p>
          <a:p>
            <a:r>
              <a:rPr lang="en-US" dirty="0">
                <a:hlinkClick r:id="rId3"/>
              </a:rPr>
              <a:t>https://notes.ietf.org/notes-ietf-124-bmwg-ippm </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Tree>
    <p:extLst>
      <p:ext uri="{BB962C8B-B14F-4D97-AF65-F5344CB8AC3E}">
        <p14:creationId xmlns:p14="http://schemas.microsoft.com/office/powerpoint/2010/main" val="347109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 – Working Group Documents</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pic>
        <p:nvPicPr>
          <p:cNvPr id="5" name="Picture 4">
            <a:extLst>
              <a:ext uri="{FF2B5EF4-FFF2-40B4-BE49-F238E27FC236}">
                <a16:creationId xmlns:a16="http://schemas.microsoft.com/office/drawing/2014/main" id="{C77538C2-7C9A-3216-1AE2-BF708EE8B9D4}"/>
              </a:ext>
            </a:extLst>
          </p:cNvPr>
          <p:cNvPicPr>
            <a:picLocks noChangeAspect="1"/>
          </p:cNvPicPr>
          <p:nvPr/>
        </p:nvPicPr>
        <p:blipFill>
          <a:blip r:embed="rId2"/>
          <a:stretch>
            <a:fillRect/>
          </a:stretch>
        </p:blipFill>
        <p:spPr>
          <a:xfrm>
            <a:off x="471900" y="1821097"/>
            <a:ext cx="7344800" cy="3238952"/>
          </a:xfrm>
          <a:prstGeom prst="rect">
            <a:avLst/>
          </a:prstGeom>
        </p:spPr>
      </p:pic>
    </p:spTree>
    <p:extLst>
      <p:ext uri="{BB962C8B-B14F-4D97-AF65-F5344CB8AC3E}">
        <p14:creationId xmlns:p14="http://schemas.microsoft.com/office/powerpoint/2010/main" val="2332748115"/>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Props1.xml><?xml version="1.0" encoding="utf-8"?>
<ds:datastoreItem xmlns:ds="http://schemas.openxmlformats.org/officeDocument/2006/customXml" ds:itemID="{9104BBC9-6B71-4DC1-A0E0-1E198363AC7F}">
  <ds:schemaRefs>
    <ds:schemaRef ds:uri="http://schemas.microsoft.com/sharepoint/v3/contenttype/forms"/>
  </ds:schemaRefs>
</ds:datastoreItem>
</file>

<file path=customXml/itemProps2.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7021EF-4D3D-4708-92FB-F2CD02CEF7A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www.w3.org/XML/1998/namespace"/>
    <ds:schemaRef ds:uri="http://purl.org/dc/dcmitype/"/>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0</TotalTime>
  <Words>1408</Words>
  <Application>Microsoft Office PowerPoint</Application>
  <PresentationFormat>On-screen Show (16:9)</PresentationFormat>
  <Paragraphs>93</Paragraphs>
  <Slides>14</Slides>
  <Notes>13</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Open Sans SemiBold</vt:lpstr>
      <vt:lpstr>Roboto</vt:lpstr>
      <vt:lpstr>Open Sans Medium</vt:lpstr>
      <vt:lpstr>Arial</vt:lpstr>
      <vt:lpstr>Inter</vt:lpstr>
      <vt:lpstr>Open Sans</vt:lpstr>
      <vt:lpstr>Montserrat</vt:lpstr>
      <vt:lpstr>Material</vt:lpstr>
      <vt:lpstr>IETF Template</vt:lpstr>
      <vt:lpstr>IETF 124 BMWG &amp; IPPM</vt:lpstr>
      <vt:lpstr>Note Well</vt:lpstr>
      <vt:lpstr>Note Really Well</vt:lpstr>
      <vt:lpstr>IETF 124 Meeting Tips</vt:lpstr>
      <vt:lpstr>Joint BMWG and IPPM Meeting</vt:lpstr>
      <vt:lpstr>BMWG charter</vt:lpstr>
      <vt:lpstr>IPPM charter</vt:lpstr>
      <vt:lpstr>Notetaker</vt:lpstr>
      <vt:lpstr>Agenda – Working Group Documents</vt:lpstr>
      <vt:lpstr>Agenda – Proposed Work</vt:lpstr>
      <vt:lpstr>Joint Chartering Discussion</vt:lpstr>
      <vt:lpstr>BMWG Document Updates Since IETF 123</vt:lpstr>
      <vt:lpstr>IPPM Document Updates Since IETF 123</vt:lpstr>
      <vt:lpstr>Resources for IETF 124 Montreal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123 BMWG &amp; IPPM</dc:title>
  <dc:creator>Graf Thomas, INI-NET-VNC-E2E</dc:creator>
  <cp:lastModifiedBy>Graf Thomas, SCS-INI-NET-VNC-E2E</cp:lastModifiedBy>
  <cp:revision>17</cp:revision>
  <dcterms:modified xsi:type="dcterms:W3CDTF">2025-10-27T07:49:38Z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1752651853</vt:lpwstr>
  </property>
</Properties>
</file>