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71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94697"/>
  </p:normalViewPr>
  <p:slideViewPr>
    <p:cSldViewPr snapToGrid="0">
      <p:cViewPr varScale="1">
        <p:scale>
          <a:sx n="129" d="100"/>
          <a:sy n="129" d="100"/>
        </p:scale>
        <p:origin x="84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B10C9-1DDA-0C4E-8DA5-CBCE759AC71E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01A5E-B9FF-A949-98D6-3EB15E2A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63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rgbClr val="002D3C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647238" y="6299732"/>
            <a:ext cx="449084" cy="44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8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bg>
      <p:bgPr>
        <a:solidFill>
          <a:srgbClr val="002D3C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0" y="2248000"/>
            <a:ext cx="12192000" cy="1448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29200" y="984968"/>
            <a:ext cx="10962800" cy="102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4267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4267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4267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4267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4267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4267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4267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4267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4267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29201" y="2558766"/>
            <a:ext cx="5333201" cy="361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marR="0" lvl="0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●"/>
              <a:defRPr sz="1867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○"/>
              <a:defRPr sz="1867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■"/>
              <a:defRPr sz="1867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●"/>
              <a:defRPr sz="1867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○"/>
              <a:defRPr sz="1867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3657509" marR="0" lvl="5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24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4267093" marR="0" lvl="6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●"/>
              <a:defRPr sz="24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4876678" marR="0" lvl="7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○"/>
              <a:defRPr sz="24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5486263" marR="0" lvl="8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24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259000" y="2558766"/>
            <a:ext cx="5333201" cy="361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●"/>
              <a:defRPr sz="24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1219170" marR="0" lvl="1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○"/>
              <a:defRPr sz="24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828754" marR="0" lvl="2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24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2438339" marR="0" lvl="3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●"/>
              <a:defRPr sz="24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3047924" marR="0" lvl="4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○"/>
              <a:defRPr sz="24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3657509" marR="0" lvl="5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24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4267093" marR="0" lvl="6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●"/>
              <a:defRPr sz="24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4876678" marR="0" lvl="7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○"/>
              <a:defRPr sz="24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5486263" marR="0" lvl="8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24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647238" y="6299732"/>
            <a:ext cx="449084" cy="44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5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n title" type="titleOnly">
  <p:cSld name="thin title">
    <p:bg>
      <p:bgPr>
        <a:solidFill>
          <a:srgbClr val="002D3C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rot="10800000" flipH="1">
            <a:off x="0" y="1027299"/>
            <a:ext cx="12192000" cy="584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211599" y="81903"/>
            <a:ext cx="11768800" cy="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4267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4267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4267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4267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4267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4267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4267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4267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14600" y="1335700"/>
            <a:ext cx="10962800" cy="50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●"/>
              <a:defRPr sz="24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1219170" marR="0" lvl="1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○"/>
              <a:defRPr sz="24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828754" marR="0" lvl="2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■"/>
              <a:defRPr sz="24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2438339" marR="0" lvl="3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●"/>
              <a:defRPr sz="24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3047924" marR="0" lvl="4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○"/>
              <a:defRPr sz="24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3657509" marR="0" lvl="5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24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4267093" marR="0" lvl="6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●"/>
              <a:defRPr sz="24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4876678" marR="0" lvl="7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○"/>
              <a:defRPr sz="24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5486263" marR="0" lvl="8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24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1647237" y="6299731"/>
            <a:ext cx="449200" cy="4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4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30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2D3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005952" y="2806600"/>
            <a:ext cx="10180096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"/>
              <a:buNone/>
              <a:defRPr sz="56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4267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4267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4267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4267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4267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4267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4267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4267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11647238" y="6299732"/>
            <a:ext cx="449084" cy="44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33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33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33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33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33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33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33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33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33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Google Shape;12;p2"/>
          <p:cNvSpPr/>
          <p:nvPr/>
        </p:nvSpPr>
        <p:spPr>
          <a:xfrm>
            <a:off x="-166" y="5530634"/>
            <a:ext cx="12192001" cy="13276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 descr="Shape 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20584" y="5749682"/>
            <a:ext cx="1674901" cy="889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24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11647238" y="6299732"/>
            <a:ext cx="449084" cy="44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467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467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467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467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467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467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467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467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467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972800" cy="141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0CE32-73C1-56F0-EBAE-EB4BA7A3613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116734" y="6610774"/>
            <a:ext cx="1020233" cy="164212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6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25623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u/1/folders/1IZrVA9WWIdra-pZ9mY3uJW0mADzTUxf4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 idx="4294967295"/>
          </p:nvPr>
        </p:nvSpPr>
        <p:spPr>
          <a:xfrm>
            <a:off x="1" y="2806700"/>
            <a:ext cx="10181167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b" anchorCtr="0">
            <a:noAutofit/>
          </a:bodyPr>
          <a:lstStyle/>
          <a:p>
            <a:pPr lvl="0"/>
            <a:r>
              <a:rPr lang="en-US" sz="4800" dirty="0">
                <a:latin typeface="Inter"/>
                <a:ea typeface="Inter"/>
                <a:cs typeface="Inter"/>
                <a:sym typeface="Inter"/>
              </a:rPr>
              <a:t>NASR Interim Meeting</a:t>
            </a:r>
            <a:br>
              <a:rPr lang="en-US" sz="4800" dirty="0">
                <a:latin typeface="Inter"/>
                <a:ea typeface="Inter"/>
                <a:cs typeface="Inter"/>
                <a:sym typeface="Inter"/>
              </a:rPr>
            </a:br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b="1" dirty="0"/>
              <a:t>etwork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dirty="0"/>
              <a:t>ttestation for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ecured </a:t>
            </a:r>
            <a:r>
              <a:rPr lang="en-US" b="1" dirty="0" err="1"/>
              <a:t>fo</a:t>
            </a:r>
            <a:r>
              <a:rPr lang="en-US" b="1" dirty="0" err="1">
                <a:solidFill>
                  <a:srgbClr val="C00000"/>
                </a:solidFill>
              </a:rPr>
              <a:t>R</a:t>
            </a:r>
            <a:r>
              <a:rPr lang="en-US" b="1" dirty="0" err="1"/>
              <a:t>warding</a:t>
            </a:r>
            <a:endParaRPr b="1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1005967" y="1954400"/>
            <a:ext cx="66492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 defTabSz="1219170">
              <a:buClr>
                <a:srgbClr val="FFFFFF"/>
              </a:buClr>
              <a:buSzPts val="2400"/>
            </a:pPr>
            <a:r>
              <a:rPr lang="en-US" sz="2800" kern="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26 February 2025</a:t>
            </a:r>
            <a:endParaRPr sz="1467" kern="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188C39-AD28-55B5-600A-88E312782F84}"/>
              </a:ext>
            </a:extLst>
          </p:cNvPr>
          <p:cNvSpPr txBox="1"/>
          <p:nvPr/>
        </p:nvSpPr>
        <p:spPr>
          <a:xfrm>
            <a:off x="1702473" y="4733730"/>
            <a:ext cx="6323043" cy="66678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733" b="1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This Session is Recorded</a:t>
            </a:r>
          </a:p>
        </p:txBody>
      </p:sp>
      <p:pic>
        <p:nvPicPr>
          <p:cNvPr id="2062" name="Picture 14" descr="233,200+ Beware Icon Stock Illustrations, Royalty-Free Vector Graphics &amp;  Clip Art - iStock | Spectrum">
            <a:extLst>
              <a:ext uri="{FF2B5EF4-FFF2-40B4-BE49-F238E27FC236}">
                <a16:creationId xmlns:a16="http://schemas.microsoft.com/office/drawing/2014/main" id="{8D9738AE-1CCE-F6F9-5623-74F874288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89" y="4733730"/>
            <a:ext cx="666786" cy="66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2AB46A-5C0E-9E9B-6312-F656B9CE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59990-4F81-4CAC-5D76-B07A3C049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247" y="1335700"/>
            <a:ext cx="11694151" cy="5020400"/>
          </a:xfrm>
        </p:spPr>
        <p:txBody>
          <a:bodyPr/>
          <a:lstStyle/>
          <a:p>
            <a:pPr marL="457189" indent="-304792">
              <a:buFont typeface="+mj-lt"/>
              <a:buAutoNum type="arabicPeriod"/>
            </a:pPr>
            <a:r>
              <a:rPr lang="en-US" sz="1600" dirty="0">
                <a:solidFill>
                  <a:schemeClr val="accent4">
                    <a:lumMod val="10000"/>
                  </a:schemeClr>
                </a:solidFill>
                <a:latin typeface="Helvetica" pitchFamily="2" charset="0"/>
              </a:rPr>
              <a:t>Nancy &amp; Luigi: Meeting opening</a:t>
            </a:r>
          </a:p>
          <a:p>
            <a:pPr lvl="1"/>
            <a:r>
              <a:rPr lang="en-US" sz="1600" dirty="0">
                <a:solidFill>
                  <a:schemeClr val="accent4">
                    <a:lumMod val="10000"/>
                  </a:schemeClr>
                </a:solidFill>
                <a:latin typeface="Helvetica" pitchFamily="2" charset="0"/>
              </a:rPr>
              <a:t>Any Comment on last meeting minutes?</a:t>
            </a:r>
          </a:p>
          <a:p>
            <a:pPr marL="457189" indent="-304792">
              <a:buFont typeface="+mj-lt"/>
              <a:buAutoNum type="arabicPeriod"/>
            </a:pPr>
            <a:endParaRPr lang="en-US" sz="1600" dirty="0">
              <a:solidFill>
                <a:schemeClr val="accent4">
                  <a:lumMod val="10000"/>
                </a:schemeClr>
              </a:solidFill>
              <a:latin typeface="Helvetica" pitchFamily="2" charset="0"/>
            </a:endParaRPr>
          </a:p>
          <a:p>
            <a:pPr marL="457189" indent="-304792">
              <a:buFont typeface="+mj-lt"/>
              <a:buAutoNum type="arabicPeriod"/>
            </a:pPr>
            <a:r>
              <a:rPr lang="en-US" sz="2133" dirty="0">
                <a:solidFill>
                  <a:schemeClr val="accent4">
                    <a:lumMod val="10000"/>
                  </a:schemeClr>
                </a:solidFill>
                <a:latin typeface="Helvetica" pitchFamily="2" charset="0"/>
              </a:rPr>
              <a:t>Initial Discussion on Slides for IETF 122 (All)</a:t>
            </a:r>
          </a:p>
          <a:p>
            <a:pPr marL="1066774" lvl="1" indent="-304792"/>
            <a:r>
              <a:rPr lang="en-US" sz="1600" dirty="0">
                <a:solidFill>
                  <a:schemeClr val="accent4">
                    <a:lumMod val="10000"/>
                  </a:schemeClr>
                </a:solidFill>
                <a:latin typeface="Helvetica" pitchFamily="2" charset="0"/>
                <a:hlinkClick r:id="rId2"/>
              </a:rPr>
              <a:t>https://drive.google.com/drive/u/1/folders/1IZrVA9WWIdra-pZ9mY3uJW0mADzTUxf4</a:t>
            </a:r>
            <a:endParaRPr lang="en-US" sz="1600" dirty="0">
              <a:solidFill>
                <a:schemeClr val="accent4">
                  <a:lumMod val="10000"/>
                </a:schemeClr>
              </a:solidFill>
              <a:latin typeface="Helvetica" pitchFamily="2" charset="0"/>
            </a:endParaRPr>
          </a:p>
          <a:p>
            <a:pPr marL="1066774" lvl="1" indent="-304792"/>
            <a:endParaRPr lang="en-US" sz="1600" dirty="0">
              <a:solidFill>
                <a:schemeClr val="accent4">
                  <a:lumMod val="10000"/>
                </a:schemeClr>
              </a:solidFill>
              <a:latin typeface="Helvetica" pitchFamily="2" charset="0"/>
            </a:endParaRPr>
          </a:p>
          <a:p>
            <a:endParaRPr lang="en-US" sz="16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E0AD17-2691-FB1E-0BD6-EF41EC4C82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 defTabSz="1219170"/>
            <a:fld id="{00000000-1234-1234-1234-123412341234}" type="slidenum">
              <a:rPr lang="en-US" kern="0"/>
              <a:pPr algn="l" defTabSz="1219170"/>
              <a:t>2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49651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FCAD-3214-1856-BEFC-A71F089C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66ACB-C04A-4261-198C-E6B9DAD0F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563" y="1335700"/>
            <a:ext cx="12000874" cy="50204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See you in Bangkok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0AE5B-C814-775A-48D9-44A46B63D3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-US" kern="0"/>
              <a:pPr defTabSz="1219170"/>
              <a:t>3</a:t>
            </a:fld>
            <a:endParaRPr lang="en-US" kern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6A98F-2152-940E-3BB9-E553C79C3543}"/>
              </a:ext>
            </a:extLst>
          </p:cNvPr>
          <p:cNvSpPr txBox="1"/>
          <p:nvPr/>
        </p:nvSpPr>
        <p:spPr>
          <a:xfrm>
            <a:off x="508583" y="6202019"/>
            <a:ext cx="504497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Minutes and recording to be posted on 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github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!</a:t>
            </a:r>
          </a:p>
        </p:txBody>
      </p:sp>
      <p:pic>
        <p:nvPicPr>
          <p:cNvPr id="1026" name="Picture 2" descr="Thank You icons for free download | Freepik">
            <a:extLst>
              <a:ext uri="{FF2B5EF4-FFF2-40B4-BE49-F238E27FC236}">
                <a16:creationId xmlns:a16="http://schemas.microsoft.com/office/drawing/2014/main" id="{CBCA5CC4-FCE0-C130-270D-0A0A8DBE4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522" y="2533746"/>
            <a:ext cx="4334933" cy="433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B2BDB-C786-542C-8A83-600BA8863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7581"/>
            <a:ext cx="7772400" cy="3344719"/>
          </a:xfrm>
          <a:prstGeom prst="rect">
            <a:avLst/>
          </a:prstGeom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D2677806-D1C1-2F1A-8406-8C77AD00A5C5}"/>
              </a:ext>
            </a:extLst>
          </p:cNvPr>
          <p:cNvSpPr/>
          <p:nvPr/>
        </p:nvSpPr>
        <p:spPr>
          <a:xfrm rot="18953920">
            <a:off x="3553007" y="4727654"/>
            <a:ext cx="487018" cy="1014748"/>
          </a:xfrm>
          <a:prstGeom prst="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06531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002D3C"/>
      </a:dk1>
      <a:lt1>
        <a:srgbClr val="4285F4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10730</TotalTime>
  <Words>74</Words>
  <Application>Microsoft Macintosh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Aptos</vt:lpstr>
      <vt:lpstr>Arial</vt:lpstr>
      <vt:lpstr>Calibri</vt:lpstr>
      <vt:lpstr>Helvetica</vt:lpstr>
      <vt:lpstr>Inter</vt:lpstr>
      <vt:lpstr>Montserrat</vt:lpstr>
      <vt:lpstr>Open Sans</vt:lpstr>
      <vt:lpstr>Open Sans Medium</vt:lpstr>
      <vt:lpstr>Roboto</vt:lpstr>
      <vt:lpstr>Material</vt:lpstr>
      <vt:lpstr>NASR Interim Meeting Network Attestation for Secured foRwarding</vt:lpstr>
      <vt:lpstr>Agenda</vt:lpstr>
      <vt:lpstr>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NASR Interim Meeting Network Attestation for Secured foRwarding</dc:title>
  <dc:creator>Luigi Iannone</dc:creator>
  <cp:lastModifiedBy>Luigi Iannone</cp:lastModifiedBy>
  <cp:revision>9</cp:revision>
  <dcterms:created xsi:type="dcterms:W3CDTF">2025-01-21T13:44:44Z</dcterms:created>
  <dcterms:modified xsi:type="dcterms:W3CDTF">2025-03-04T09:40:35Z</dcterms:modified>
</cp:coreProperties>
</file>