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2.svg" ContentType="image/svg"/>
  <Override PartName="/ppt/media/image8.svg" ContentType="image/svg"/>
  <Override PartName="/ppt/media/image13.png" ContentType="image/png"/>
  <Override PartName="/ppt/media/image24.svg" ContentType="image/svg"/>
  <Override PartName="/ppt/media/image10.svg" ContentType="image/svg"/>
  <Override PartName="/ppt/media/image9.png" ContentType="image/png"/>
  <Override PartName="/ppt/media/image6.svg" ContentType="image/svg"/>
  <Override PartName="/ppt/media/image11.png" ContentType="image/png"/>
  <Override PartName="/ppt/media/image22.svg" ContentType="image/svg"/>
  <Override PartName="/ppt/media/image7.png" ContentType="image/png"/>
  <Override PartName="/ppt/media/image4.svg" ContentType="image/svg"/>
  <Override PartName="/ppt/media/image3.png" ContentType="image/png"/>
  <Override PartName="/ppt/media/image5.png" ContentType="image/png"/>
  <Override PartName="/ppt/media/image2.svg" ContentType="image/svg"/>
  <Override PartName="/ppt/media/image1.png" ContentType="image/png"/>
  <Override PartName="/ppt/media/image27.png" ContentType="image/png"/>
  <Override PartName="/ppt/media/image25.png" ContentType="image/png"/>
  <Override PartName="/ppt/media/image23.png" ContentType="image/png"/>
  <Override PartName="/ppt/media/image21.png" ContentType="image/png"/>
  <Override PartName="/ppt/media/image19.png" ContentType="image/png"/>
  <Override PartName="/ppt/media/image16.svg" ContentType="image/svg"/>
  <Override PartName="/ppt/media/image20.svg" ContentType="image/svg"/>
  <Override PartName="/ppt/media/image18.svg" ContentType="image/svg"/>
  <Override PartName="/ppt/media/image28.svg" ContentType="image/svg"/>
  <Override PartName="/ppt/media/image17.png" ContentType="image/png"/>
  <Override PartName="/ppt/media/image15.png" ContentType="image/png"/>
  <Override PartName="/ppt/media/image26.svg" ContentType="image/svg"/>
  <Override PartName="/ppt/media/image14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397BA-69DC-44E2-9B9E-611573102E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21683B-70D9-4240-B7E9-A7A910A106DF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sv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sv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97960" y="871920"/>
            <a:ext cx="534312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88400" y="871920"/>
            <a:ext cx="496224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12080" y="262080"/>
            <a:ext cx="5114520" cy="51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88400" y="414720"/>
            <a:ext cx="4962240" cy="48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59800" y="1100520"/>
            <a:ext cx="541944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12080" y="795600"/>
            <a:ext cx="5114520" cy="412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540960" y="643320"/>
            <a:ext cx="305712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166920" y="22680"/>
            <a:ext cx="38052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436120" y="871920"/>
            <a:ext cx="526680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436120" y="1557720"/>
            <a:ext cx="526680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588400" y="1557720"/>
            <a:ext cx="496224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97960" y="871920"/>
            <a:ext cx="534312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3007440" y="2243520"/>
            <a:ext cx="412380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97960" y="1176480"/>
            <a:ext cx="534312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2025-10-27T12:16:15Z</dcterms:created>
  <dc:creator>Michael Richardson</dc:creator>
  <dc:description/>
  <dc:language>en-CA</dc:language>
  <cp:lastModifiedBy>Michael Richardson</cp:lastModifiedBy>
  <dcterms:modified xsi:type="dcterms:W3CDTF">2025-10-27T12:30:21Z</dcterms:modified>
  <cp:revision>1</cp:revision>
  <dc:subject/>
  <dc:title/>
</cp:coreProperties>
</file>