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2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0874-3B34-604E-9F00-F17ADD34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A351A-BEBA-AA49-BF00-EF808B0D0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DB48-5429-264A-AF53-7D5D26C4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573-8D82-1246-BC3E-E83106797ED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5E2F2-E532-3A49-8961-75EB1504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7F46-42AE-1D4B-8796-C60DC3FA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CC30-DFAF-CA4B-8BD2-062263E7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442E-21B1-D946-95FB-55BB3D44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6897B-9798-7D46-93B4-33BA1F324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D1D60-DEB2-1E4C-BE6D-E218C84A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573-8D82-1246-BC3E-E83106797ED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D1FC0-EB08-0649-8EFA-37553C21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BAAB-50BB-5548-8A6E-319768E7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CC30-DFAF-CA4B-8BD2-062263E7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2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859AA-F20B-CB45-9501-4EAA9F8A7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E475C-B285-414A-AB20-5C878D823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E7010-8C00-DB4F-8377-21985C6D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573-8D82-1246-BC3E-E83106797ED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F04FF-6C82-BE44-B691-1E6020EF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6C19-2DCB-444B-9919-D781911F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CC30-DFAF-CA4B-8BD2-062263E7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1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8B98-F1C9-A34E-BA34-E5837BA8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0F99-8C55-7040-A464-053A6E58C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4B7A-4A32-5642-9FF2-618458A9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573-8D82-1246-BC3E-E83106797ED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14039-0A4C-3B4B-8FEE-A9772207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4B4A3-E14D-8B45-8331-88024921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CC30-DFAF-CA4B-8BD2-062263E7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843B-8CE2-E546-A161-28099872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65D7-FC50-E745-B925-5F3B2DD47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8865-3657-C94E-AE02-0652B935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573-8D82-1246-BC3E-E83106797ED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16B2-B44A-BC46-B198-9D0105FC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0882-009A-2846-ADB8-5C79DD8F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CC30-DFAF-CA4B-8BD2-062263E7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7BB7-BA72-A046-924D-A5C019D3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C555-72B0-604B-BF46-A8A505A32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6C9A3-708A-7048-A527-F42B8744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0B2B-20FF-EB48-B325-DFDE64B4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573-8D82-1246-BC3E-E83106797ED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1AE67-4957-B344-9F3E-A54D18BF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9AD05-7EED-664D-BC2C-C8EB45E1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CC30-DFAF-CA4B-8BD2-062263E7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2E30-8518-C94B-B601-7CE2963D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73CF9-DD45-B44E-8AE0-D50105E54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0C96B-B7DE-864C-9A79-7E6A35DF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BE173-3A7F-B148-94B9-B9F861655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0841C-C6C0-A144-8C03-9EDD84838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AD364-B118-FE4A-9175-E69622D0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573-8D82-1246-BC3E-E83106797ED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61869-C2F7-334B-9C8F-F8B404B7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636FE-4332-8E43-8591-385E7E93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CC30-DFAF-CA4B-8BD2-062263E7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0EA9-15E3-944A-84EB-C6E28823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D3BB4-3359-EB4D-ACBC-D9E3644B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573-8D82-1246-BC3E-E83106797ED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D540A-BFE8-7F4A-8993-8A5B11A9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022C2-9DAF-D847-BB93-A615BD23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CC30-DFAF-CA4B-8BD2-062263E7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49CFE-BD4A-B34E-BAA7-3DD50275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573-8D82-1246-BC3E-E83106797ED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C2F96-E4B9-C141-96B9-85BD97C6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71038-66D2-8F4A-84A2-384C50DE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CC30-DFAF-CA4B-8BD2-062263E7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B121-66A1-C24C-9136-3151206B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00C5-44F4-6943-B291-C6B48FF1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92AE-B60C-A346-9936-307DFB10D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E1AC6-3D92-1441-BF29-0F9CA7A2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573-8D82-1246-BC3E-E83106797ED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AA624-884D-A441-97D3-1DE10E12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EA70E-5C6E-C44B-8CCC-CB04269E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CC30-DFAF-CA4B-8BD2-062263E7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4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7D12-E1AF-F242-A335-B9707F0F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40BE6-253F-1E4B-AF10-A61123470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FDEC-0362-5144-B5F4-54350DDA1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9E06C-5F50-994B-ABB6-284CDC4A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573-8D82-1246-BC3E-E83106797ED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6F3B-7154-8541-BD5B-186F4633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8F3E0-F78A-2B4F-A157-B20AC82A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CC30-DFAF-CA4B-8BD2-062263E7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ECCFC-6DE6-6342-95FB-CFF296F3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66E53-966E-C64F-A938-A166053C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54A4-5A9B-BA40-9621-D8F91A7E5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E573-8D82-1246-BC3E-E83106797ED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D626-93CE-0D43-BB78-39EA0AF04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AA10-1982-134F-8C9F-6ECFA8EA1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4CC30-DFAF-CA4B-8BD2-062263E7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7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7220A-B442-E847-8F51-BA5EEBD4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View (Relational Algebra)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4EEA2-AB38-8C4B-97B9-34EC8FCC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tables t1, t2, …, </a:t>
            </a:r>
            <a:r>
              <a:rPr lang="en-US" dirty="0" err="1"/>
              <a:t>tN</a:t>
            </a:r>
            <a:endParaRPr lang="en-US" dirty="0"/>
          </a:p>
          <a:p>
            <a:pPr lvl="1"/>
            <a:r>
              <a:rPr lang="en-US" dirty="0"/>
              <a:t>The projection of a column </a:t>
            </a:r>
            <a:r>
              <a:rPr lang="en-US" dirty="0" err="1"/>
              <a:t>cj</a:t>
            </a:r>
            <a:r>
              <a:rPr lang="en-US" dirty="0"/>
              <a:t> of a table </a:t>
            </a:r>
            <a:r>
              <a:rPr lang="en-US" dirty="0" err="1"/>
              <a:t>ti</a:t>
            </a:r>
            <a:r>
              <a:rPr lang="en-US" dirty="0"/>
              <a:t> defines an entity domain</a:t>
            </a:r>
          </a:p>
          <a:p>
            <a:pPr lvl="2"/>
            <a:r>
              <a:rPr lang="en-US" dirty="0"/>
              <a:t>e.g., a global ipv4 table w/ an ipv4 column, ipv4.ipv4 defines a domain</a:t>
            </a:r>
          </a:p>
          <a:p>
            <a:pPr lvl="2"/>
            <a:r>
              <a:rPr lang="en-US" dirty="0"/>
              <a:t>e.g., a network map table my-</a:t>
            </a:r>
            <a:r>
              <a:rPr lang="en-US" dirty="0" err="1"/>
              <a:t>nmap</a:t>
            </a:r>
            <a:r>
              <a:rPr lang="en-US" dirty="0"/>
              <a:t> uses its </a:t>
            </a:r>
            <a:r>
              <a:rPr lang="en-US" dirty="0" err="1"/>
              <a:t>pid</a:t>
            </a:r>
            <a:r>
              <a:rPr lang="en-US" dirty="0"/>
              <a:t> column defines a domain</a:t>
            </a:r>
          </a:p>
          <a:p>
            <a:pPr lvl="1"/>
            <a:r>
              <a:rPr lang="en-US" dirty="0"/>
              <a:t>Generic, database based selection</a:t>
            </a:r>
          </a:p>
          <a:p>
            <a:pPr lvl="2"/>
            <a:r>
              <a:rPr lang="en-US" dirty="0"/>
              <a:t>select entity, </a:t>
            </a:r>
            <a:r>
              <a:rPr lang="en-US" dirty="0">
                <a:solidFill>
                  <a:srgbClr val="FF0000"/>
                </a:solidFill>
              </a:rPr>
              <a:t>prop1, prop2, …, </a:t>
            </a:r>
            <a:r>
              <a:rPr lang="en-US" dirty="0" err="1">
                <a:solidFill>
                  <a:srgbClr val="FF0000"/>
                </a:solidFill>
              </a:rPr>
              <a:t>propK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from table1, table2, …, </a:t>
            </a:r>
            <a:r>
              <a:rPr lang="en-US" dirty="0" err="1"/>
              <a:t>tableN</a:t>
            </a:r>
            <a:br>
              <a:rPr lang="en-US" dirty="0"/>
            </a:br>
            <a:r>
              <a:rPr lang="en-US" dirty="0"/>
              <a:t>where </a:t>
            </a:r>
            <a:br>
              <a:rPr lang="en-US" dirty="0"/>
            </a:br>
            <a:r>
              <a:rPr lang="en-US" dirty="0"/>
              <a:t>   table1.entity = </a:t>
            </a:r>
            <a:r>
              <a:rPr lang="en-US" dirty="0">
                <a:solidFill>
                  <a:srgbClr val="FF0000"/>
                </a:solidFill>
              </a:rPr>
              <a:t>e1</a:t>
            </a:r>
            <a:r>
              <a:rPr lang="en-US" dirty="0"/>
              <a:t> || table2.entity = e1 … || </a:t>
            </a:r>
            <a:r>
              <a:rPr lang="en-US" dirty="0" err="1"/>
              <a:t>tableN.entity</a:t>
            </a:r>
            <a:r>
              <a:rPr lang="en-US" dirty="0"/>
              <a:t> = e1 ||</a:t>
            </a:r>
            <a:br>
              <a:rPr lang="en-US" dirty="0"/>
            </a:br>
            <a:r>
              <a:rPr lang="en-US" dirty="0"/>
              <a:t>   table1.entity = </a:t>
            </a:r>
            <a:r>
              <a:rPr lang="en-US" dirty="0">
                <a:solidFill>
                  <a:srgbClr val="FF0000"/>
                </a:solidFill>
              </a:rPr>
              <a:t>e2</a:t>
            </a:r>
            <a:r>
              <a:rPr lang="en-US" dirty="0"/>
              <a:t> || table2.entity = e2 … || </a:t>
            </a:r>
            <a:r>
              <a:rPr lang="en-US" dirty="0" err="1"/>
              <a:t>tableN.entity</a:t>
            </a:r>
            <a:r>
              <a:rPr lang="en-US" dirty="0"/>
              <a:t> = e2 ||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table1.entity = 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/>
              <a:t> || table2.entity = </a:t>
            </a:r>
            <a:r>
              <a:rPr lang="en-US" dirty="0" err="1"/>
              <a:t>eM</a:t>
            </a:r>
            <a:r>
              <a:rPr lang="en-US" dirty="0"/>
              <a:t> … || </a:t>
            </a:r>
            <a:r>
              <a:rPr lang="en-US" dirty="0" err="1"/>
              <a:t>tableN.entity</a:t>
            </a:r>
            <a:r>
              <a:rPr lang="en-US" dirty="0"/>
              <a:t> = </a:t>
            </a:r>
            <a:r>
              <a:rPr lang="en-US" dirty="0" err="1"/>
              <a:t>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58F5-CE8B-8243-92DE-DA757857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5066-C333-8A46-B018-AF20BC5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the </a:t>
            </a:r>
            <a:r>
              <a:rPr lang="en-US" dirty="0" err="1"/>
              <a:t>pid</a:t>
            </a:r>
            <a:r>
              <a:rPr lang="en-US" dirty="0"/>
              <a:t> in network map 1 of ip1, </a:t>
            </a:r>
            <a:r>
              <a:rPr lang="en-US" dirty="0" err="1"/>
              <a:t>pid</a:t>
            </a:r>
            <a:r>
              <a:rPr lang="en-US" dirty="0"/>
              <a:t> in network map 2 of ip1, and the geo </a:t>
            </a:r>
            <a:r>
              <a:rPr lang="en-US" dirty="0" err="1"/>
              <a:t>loc</a:t>
            </a:r>
            <a:r>
              <a:rPr lang="en-US" dirty="0"/>
              <a:t> of ip1</a:t>
            </a:r>
          </a:p>
          <a:p>
            <a:r>
              <a:rPr lang="en-US" dirty="0"/>
              <a:t>Get the </a:t>
            </a:r>
            <a:r>
              <a:rPr lang="en-US" dirty="0" err="1"/>
              <a:t>pid</a:t>
            </a:r>
            <a:r>
              <a:rPr lang="en-US" dirty="0"/>
              <a:t> prop from mynet1, </a:t>
            </a:r>
            <a:r>
              <a:rPr lang="en-US" dirty="0" err="1"/>
              <a:t>pid</a:t>
            </a:r>
            <a:r>
              <a:rPr lang="en-US" dirty="0"/>
              <a:t> prop from mynet2, geo-</a:t>
            </a:r>
            <a:r>
              <a:rPr lang="en-US" dirty="0" err="1"/>
              <a:t>loc</a:t>
            </a:r>
            <a:r>
              <a:rPr lang="en-US" dirty="0"/>
              <a:t> from </a:t>
            </a:r>
            <a:r>
              <a:rPr lang="en-US" dirty="0" err="1"/>
              <a:t>geotable</a:t>
            </a:r>
            <a:r>
              <a:rPr lang="en-US" dirty="0"/>
              <a:t> for entities 192.1.1.1 and 192.1.1.2</a:t>
            </a:r>
          </a:p>
          <a:p>
            <a:r>
              <a:rPr lang="en-US" dirty="0"/>
              <a:t>Standard SQL</a:t>
            </a:r>
          </a:p>
          <a:p>
            <a:pPr lvl="1"/>
            <a:r>
              <a:rPr lang="en-US" dirty="0"/>
              <a:t>select mynet1.ipv4, mynet1.pid, mynet2.pid, geo-</a:t>
            </a:r>
            <a:r>
              <a:rPr lang="en-US" dirty="0" err="1"/>
              <a:t>table.geo</a:t>
            </a:r>
            <a:r>
              <a:rPr lang="en-US" dirty="0"/>
              <a:t>-</a:t>
            </a:r>
            <a:r>
              <a:rPr lang="en-US" dirty="0" err="1"/>
              <a:t>loc</a:t>
            </a:r>
            <a:br>
              <a:rPr lang="en-US" dirty="0"/>
            </a:br>
            <a:r>
              <a:rPr lang="en-US" dirty="0"/>
              <a:t>from mynet1, mynet2, geo-table</a:t>
            </a:r>
            <a:br>
              <a:rPr lang="en-US" dirty="0"/>
            </a:br>
            <a:r>
              <a:rPr lang="en-US" dirty="0"/>
              <a:t>where </a:t>
            </a:r>
            <a:br>
              <a:rPr lang="en-US" dirty="0"/>
            </a:br>
            <a:r>
              <a:rPr lang="en-US" dirty="0"/>
              <a:t>   (</a:t>
            </a:r>
            <a:r>
              <a:rPr lang="en-US" dirty="0">
                <a:solidFill>
                  <a:srgbClr val="FF0000"/>
                </a:solidFill>
              </a:rPr>
              <a:t>mynet1.ipv4 = 192.1.1.1 &amp;&amp;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mynet2.ipv4 = 192.1.1.1 &amp;&amp;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geo-table.ipv4 = 192.1.1.1) ||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/>
            </a:br>
            <a:r>
              <a:rPr lang="en-US" dirty="0"/>
              <a:t>   (</a:t>
            </a:r>
            <a:r>
              <a:rPr lang="en-US" dirty="0">
                <a:solidFill>
                  <a:srgbClr val="FF0000"/>
                </a:solidFill>
              </a:rPr>
              <a:t>mynet1.ipv4 = 192.1.1.2 &amp;&amp;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mynet2.ipv4 = 192.1.1.2 &amp;&amp;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geo-table.ipv4 = 192.1.1.2)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4F92-87A5-2D4D-9E31-D9C0156D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9220-E127-3E42-807D-F55027E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Query </a:t>
            </a:r>
          </a:p>
          <a:p>
            <a:pPr lvl="1"/>
            <a:r>
              <a:rPr lang="en-US" dirty="0"/>
              <a:t>domains = domain_1, domain_2, </a:t>
            </a:r>
            <a:r>
              <a:rPr lang="en-US" dirty="0" err="1"/>
              <a:t>domain_N</a:t>
            </a:r>
            <a:r>
              <a:rPr lang="en-US" dirty="0"/>
              <a:t>  (think about a column of a </a:t>
            </a:r>
            <a:r>
              <a:rPr lang="en-US" dirty="0" err="1"/>
              <a:t>db</a:t>
            </a:r>
            <a:r>
              <a:rPr lang="en-US" dirty="0"/>
              <a:t> table)</a:t>
            </a:r>
          </a:p>
          <a:p>
            <a:pPr lvl="1"/>
            <a:r>
              <a:rPr lang="en-US" dirty="0"/>
              <a:t>Properties = prop_1, prop_2, ..., </a:t>
            </a:r>
            <a:r>
              <a:rPr lang="en-US" dirty="0" err="1"/>
              <a:t>prop_K</a:t>
            </a:r>
            <a:r>
              <a:rPr lang="en-US" dirty="0"/>
              <a:t> (think about a column of a </a:t>
            </a:r>
            <a:r>
              <a:rPr lang="en-US" dirty="0" err="1"/>
              <a:t>db</a:t>
            </a:r>
            <a:r>
              <a:rPr lang="en-US" dirty="0"/>
              <a:t> table)</a:t>
            </a:r>
          </a:p>
          <a:p>
            <a:pPr lvl="1"/>
            <a:r>
              <a:rPr lang="en-US" dirty="0"/>
              <a:t>Requirement:</a:t>
            </a:r>
          </a:p>
          <a:p>
            <a:pPr lvl="2"/>
            <a:r>
              <a:rPr lang="en-US" dirty="0" err="1"/>
              <a:t>domain_i.prop_j</a:t>
            </a:r>
            <a:r>
              <a:rPr lang="en-US" dirty="0"/>
              <a:t> for each </a:t>
            </a:r>
            <a:r>
              <a:rPr lang="en-US" dirty="0" err="1"/>
              <a:t>i</a:t>
            </a:r>
            <a:r>
              <a:rPr lang="en-US" dirty="0"/>
              <a:t> = 1,…,N, j = 1,…,K are true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Entity domain</a:t>
            </a:r>
          </a:p>
          <a:p>
            <a:pPr lvl="2"/>
            <a:r>
              <a:rPr lang="en-US" dirty="0"/>
              <a:t>Define entity domain type (==column name of a table), ipv4, ipv6,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asn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Entity domain: &lt;resource-id&gt;.&lt;</a:t>
            </a:r>
            <a:r>
              <a:rPr lang="en-US" dirty="0" err="1"/>
              <a:t>domain_type</a:t>
            </a:r>
            <a:r>
              <a:rPr lang="en-US" dirty="0"/>
              <a:t>&gt;, can ignore resource-id if global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Property: </a:t>
            </a:r>
          </a:p>
          <a:p>
            <a:pPr lvl="2"/>
            <a:r>
              <a:rPr lang="en-US" dirty="0"/>
              <a:t>&lt;resource-id&gt;.&lt;prop&gt; (same as 7285), can ignore resource-id if global or go back to original unique property name space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For each type (e.g., network map, endpoint-property map) of information resource, define</a:t>
            </a:r>
          </a:p>
          <a:p>
            <a:pPr lvl="2"/>
            <a:r>
              <a:rPr lang="en-US" dirty="0"/>
              <a:t>entity domain types it supports (basically which columns you can export)</a:t>
            </a:r>
          </a:p>
          <a:p>
            <a:pPr lvl="2"/>
            <a:r>
              <a:rPr lang="en-US" dirty="0"/>
              <a:t>For each entity domain type (</a:t>
            </a:r>
            <a:r>
              <a:rPr lang="en-US" dirty="0" err="1"/>
              <a:t>pid</a:t>
            </a:r>
            <a:r>
              <a:rPr lang="en-US" dirty="0"/>
              <a:t>): properties it provides from the resource</a:t>
            </a:r>
          </a:p>
          <a:p>
            <a:pPr lvl="2"/>
            <a:r>
              <a:rPr lang="en-US" dirty="0"/>
              <a:t>e.g., for network map type resource, we can define that it provides a </a:t>
            </a:r>
            <a:r>
              <a:rPr lang="en-US" dirty="0" err="1"/>
              <a:t>pid</a:t>
            </a:r>
            <a:r>
              <a:rPr lang="en-US" dirty="0"/>
              <a:t> domain type (from the </a:t>
            </a:r>
            <a:r>
              <a:rPr lang="en-US" dirty="0" err="1"/>
              <a:t>pid</a:t>
            </a:r>
            <a:r>
              <a:rPr lang="en-US" dirty="0"/>
              <a:t> column)</a:t>
            </a:r>
          </a:p>
          <a:p>
            <a:pPr lvl="2"/>
            <a:endParaRPr lang="en-US" dirty="0"/>
          </a:p>
          <a:p>
            <a:r>
              <a:rPr lang="en-US" dirty="0"/>
              <a:t>UP info resource is used </a:t>
            </a:r>
            <a:r>
              <a:rPr lang="en-US" dirty="0">
                <a:solidFill>
                  <a:srgbClr val="FF0000"/>
                </a:solidFill>
              </a:rPr>
              <a:t>recursively (carefully define)</a:t>
            </a:r>
          </a:p>
        </p:txBody>
      </p:sp>
    </p:spTree>
    <p:extLst>
      <p:ext uri="{BB962C8B-B14F-4D97-AF65-F5344CB8AC3E}">
        <p14:creationId xmlns:p14="http://schemas.microsoft.com/office/powerpoint/2010/main" val="149947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AEB7-77B4-BF46-A5A5-50D4BCED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10F8-DF17-4045-A673-5DA9186B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users (id </a:t>
            </a:r>
            <a:r>
              <a:rPr lang="en-US" dirty="0" err="1"/>
              <a:t>int</a:t>
            </a:r>
            <a:r>
              <a:rPr lang="en-US" dirty="0"/>
              <a:t>, username text);</a:t>
            </a:r>
          </a:p>
          <a:p>
            <a:r>
              <a:rPr lang="en-US" dirty="0"/>
              <a:t>CREATE TABLE </a:t>
            </a:r>
            <a:r>
              <a:rPr lang="en-US" dirty="0" err="1"/>
              <a:t>tablename</a:t>
            </a:r>
            <a:r>
              <a:rPr lang="en-US" dirty="0"/>
              <a:t> (</a:t>
            </a:r>
            <a:r>
              <a:rPr lang="en-US" dirty="0" err="1"/>
              <a:t>varname</a:t>
            </a:r>
            <a:r>
              <a:rPr lang="en-US" dirty="0"/>
              <a:t> </a:t>
            </a:r>
            <a:r>
              <a:rPr lang="en-US" dirty="0" err="1"/>
              <a:t>typename</a:t>
            </a:r>
            <a:r>
              <a:rPr lang="en-US" dirty="0"/>
              <a:t>, </a:t>
            </a:r>
            <a:r>
              <a:rPr lang="en-US" dirty="0" err="1"/>
              <a:t>varname</a:t>
            </a:r>
            <a:r>
              <a:rPr lang="en-US" dirty="0"/>
              <a:t> </a:t>
            </a:r>
            <a:r>
              <a:rPr lang="en-US" dirty="0" err="1"/>
              <a:t>typename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Varname</a:t>
            </a:r>
            <a:r>
              <a:rPr lang="en-US" dirty="0"/>
              <a:t> can be chosen arb </a:t>
            </a:r>
          </a:p>
          <a:p>
            <a:pPr lvl="1"/>
            <a:r>
              <a:rPr lang="en-US" dirty="0" err="1"/>
              <a:t>Typename</a:t>
            </a:r>
            <a:r>
              <a:rPr lang="en-US" dirty="0"/>
              <a:t> in DB is a small set, </a:t>
            </a:r>
            <a:r>
              <a:rPr lang="en-US" dirty="0" err="1"/>
              <a:t>int</a:t>
            </a:r>
            <a:r>
              <a:rPr lang="en-US" dirty="0"/>
              <a:t>, text, string, image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tablename</a:t>
            </a:r>
            <a:r>
              <a:rPr lang="en-US" dirty="0"/>
              <a:t> (</a:t>
            </a:r>
            <a:r>
              <a:rPr lang="en-US" dirty="0" err="1"/>
              <a:t>propname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Propname</a:t>
            </a:r>
            <a:r>
              <a:rPr lang="en-US" dirty="0"/>
              <a:t> can only come the registered space such as </a:t>
            </a:r>
            <a:r>
              <a:rPr lang="en-US" dirty="0" err="1"/>
              <a:t>pid</a:t>
            </a:r>
            <a:r>
              <a:rPr lang="en-US" dirty="0"/>
              <a:t>, geo-</a:t>
            </a:r>
            <a:r>
              <a:rPr lang="en-US" dirty="0" err="1"/>
              <a:t>loc</a:t>
            </a:r>
            <a:r>
              <a:rPr lang="en-US" dirty="0"/>
              <a:t>,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8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2EC3-3845-0A43-8E06-3FB0248B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CA110-7939-E94D-8C6F-C0F24ADF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0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37E7-8CAA-0343-A75A-C25A8B3B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BF6B-D27B-A640-9B14-D060CF4C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1</a:t>
            </a:r>
          </a:p>
          <a:p>
            <a:pPr lvl="1"/>
            <a:r>
              <a:rPr lang="en-US" dirty="0"/>
              <a:t>Domains = </a:t>
            </a:r>
          </a:p>
          <a:p>
            <a:pPr lvl="2"/>
            <a:r>
              <a:rPr lang="en-US" dirty="0"/>
              <a:t>ipv4 (equiv. = GLOBALIPv4.ipv4), </a:t>
            </a:r>
          </a:p>
          <a:p>
            <a:pPr lvl="2"/>
            <a:r>
              <a:rPr lang="en-US" dirty="0"/>
              <a:t>ipv6 (equiv. = GLOBALIPv6.ipv6), </a:t>
            </a:r>
          </a:p>
          <a:p>
            <a:pPr lvl="2"/>
            <a:r>
              <a:rPr lang="en-US" dirty="0"/>
              <a:t>mynet1.pid, </a:t>
            </a:r>
          </a:p>
          <a:p>
            <a:pPr lvl="2"/>
            <a:r>
              <a:rPr lang="en-US" dirty="0"/>
              <a:t>mynet2.pid</a:t>
            </a:r>
          </a:p>
          <a:p>
            <a:pPr lvl="1"/>
            <a:r>
              <a:rPr lang="en-US" dirty="0"/>
              <a:t>Props = geo-location</a:t>
            </a:r>
          </a:p>
          <a:p>
            <a:pPr lvl="1"/>
            <a:r>
              <a:rPr lang="en-US" dirty="0"/>
              <a:t>Conceptually, if such a resource is exposed, the network provides a table w/ the following view </a:t>
            </a:r>
          </a:p>
          <a:p>
            <a:r>
              <a:rPr lang="en-US" dirty="0"/>
              <a:t>Example 2</a:t>
            </a:r>
          </a:p>
          <a:p>
            <a:pPr lvl="1"/>
            <a:r>
              <a:rPr lang="en-US" dirty="0"/>
              <a:t>Domains = ipv4, ipv6</a:t>
            </a:r>
          </a:p>
          <a:p>
            <a:pPr lvl="1"/>
            <a:r>
              <a:rPr lang="en-US" dirty="0"/>
              <a:t>Props = mynet1.pid, mynet2.pid</a:t>
            </a:r>
          </a:p>
        </p:txBody>
      </p:sp>
    </p:spTree>
    <p:extLst>
      <p:ext uri="{BB962C8B-B14F-4D97-AF65-F5344CB8AC3E}">
        <p14:creationId xmlns:p14="http://schemas.microsoft.com/office/powerpoint/2010/main" val="295022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F6DA-84C2-8B49-887A-88F69D33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9E08-ACC4-2B4B-B4DA-F466CAD00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the tag of each used resource in the global dependent-</a:t>
            </a:r>
            <a:r>
              <a:rPr lang="en-US" dirty="0" err="1"/>
              <a:t>vtags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8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503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Database View (Relational Algebra)</vt:lpstr>
      <vt:lpstr>PowerPoint Presentation</vt:lpstr>
      <vt:lpstr>UP Design</vt:lpstr>
      <vt:lpstr>PowerPoint Presentation</vt:lpstr>
      <vt:lpstr>PowerPoint Presentation</vt:lpstr>
      <vt:lpstr>Query Examples</vt:lpstr>
      <vt:lpstr>Query Responses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Schema View</dc:title>
  <dc:creator>Microsoft Office User</dc:creator>
  <cp:lastModifiedBy>Microsoft Office User</cp:lastModifiedBy>
  <cp:revision>10</cp:revision>
  <dcterms:created xsi:type="dcterms:W3CDTF">2019-03-21T14:56:34Z</dcterms:created>
  <dcterms:modified xsi:type="dcterms:W3CDTF">2019-03-21T16:47:28Z</dcterms:modified>
</cp:coreProperties>
</file>