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4" r:id="rId1"/>
    <p:sldMasterId id="2147483665" r:id="rId2"/>
  </p:sldMasterIdLst>
  <p:notesMasterIdLst>
    <p:notesMasterId r:id="rId10"/>
  </p:notesMasterIdLst>
  <p:sldIdLst>
    <p:sldId id="256" r:id="rId3"/>
    <p:sldId id="257" r:id="rId4"/>
    <p:sldId id="277" r:id="rId5"/>
    <p:sldId id="274" r:id="rId6"/>
    <p:sldId id="281" r:id="rId7"/>
    <p:sldId id="282" r:id="rId8"/>
    <p:sldId id="276"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4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4" d="100"/>
          <a:sy n="154" d="100"/>
        </p:scale>
        <p:origin x="384" y="132"/>
      </p:cViewPr>
      <p:guideLst>
        <p:guide orient="horz" pos="164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latin typeface="Arial"/>
                <a:ea typeface="Arial"/>
                <a:cs typeface="Arial"/>
                <a:sym typeface="Arial"/>
              </a:defRPr>
            </a:lvl5pPr>
            <a:lvl6pPr marL="2743200" marR="0" lvl="5" indent="-228600" algn="l" rtl="0">
              <a:spcBef>
                <a:spcPts val="0"/>
              </a:spcBef>
              <a:spcAft>
                <a:spcPts val="0"/>
              </a:spcAft>
              <a:buSzPts val="1400"/>
              <a:buNone/>
              <a:defRPr sz="1400" b="0" i="0" u="none" strike="noStrike" cap="none">
                <a:latin typeface="Arial"/>
                <a:ea typeface="Arial"/>
                <a:cs typeface="Arial"/>
                <a:sym typeface="Arial"/>
              </a:defRPr>
            </a:lvl6pPr>
            <a:lvl7pPr marL="3200400" marR="0" lvl="6" indent="-228600" algn="l" rtl="0">
              <a:spcBef>
                <a:spcPts val="0"/>
              </a:spcBef>
              <a:spcAft>
                <a:spcPts val="0"/>
              </a:spcAft>
              <a:buSzPts val="1400"/>
              <a:buNone/>
              <a:defRPr sz="1400" b="0" i="0" u="none" strike="noStrike" cap="none">
                <a:latin typeface="Arial"/>
                <a:ea typeface="Arial"/>
                <a:cs typeface="Arial"/>
                <a:sym typeface="Arial"/>
              </a:defRPr>
            </a:lvl7pPr>
            <a:lvl8pPr marL="3657600" marR="0" lvl="7" indent="-228600" algn="l" rtl="0">
              <a:spcBef>
                <a:spcPts val="0"/>
              </a:spcBef>
              <a:spcAft>
                <a:spcPts val="0"/>
              </a:spcAft>
              <a:buSzPts val="1400"/>
              <a:buNone/>
              <a:defRPr sz="1400" b="0" i="0" u="none" strike="noStrike" cap="none">
                <a:latin typeface="Arial"/>
                <a:ea typeface="Arial"/>
                <a:cs typeface="Arial"/>
                <a:sym typeface="Arial"/>
              </a:defRPr>
            </a:lvl8pPr>
            <a:lvl9pPr marL="4114800" marR="0" lvl="8" indent="-228600" algn="l" rtl="0">
              <a:spcBef>
                <a:spcPts val="0"/>
              </a:spcBef>
              <a:spcAft>
                <a:spcPts val="0"/>
              </a:spcAft>
              <a:buSzPts val="1400"/>
              <a:buNone/>
              <a:defRPr sz="1400" b="0" i="0" u="none" strike="noStrike" cap="none">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 name="Google Shape;97;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179d949db_7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7179d949db_7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2D3C"/>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754464" y="2104950"/>
            <a:ext cx="7635072" cy="933600"/>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4200"/>
              <a:buFont typeface="Inter"/>
              <a:buNone/>
              <a:defRPr sz="4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1" name="Google Shape;11;p2"/>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1pPr>
            <a:lvl2pPr marL="0" marR="0" lvl="1"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2pPr>
            <a:lvl3pPr marL="0" marR="0" lvl="2"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3pPr>
            <a:lvl4pPr marL="0" marR="0" lvl="3"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4pPr>
            <a:lvl5pPr marL="0" marR="0" lvl="4"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5pPr>
            <a:lvl6pPr marL="0" marR="0" lvl="5"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6pPr>
            <a:lvl7pPr marL="0" marR="0" lvl="6"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7pPr>
            <a:lvl8pPr marL="0" marR="0" lvl="7"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8pPr>
            <a:lvl9pPr marL="0" marR="0" lvl="8"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
        <p:nvSpPr>
          <p:cNvPr id="12" name="Google Shape;12;p2"/>
          <p:cNvSpPr/>
          <p:nvPr/>
        </p:nvSpPr>
        <p:spPr>
          <a:xfrm>
            <a:off x="-125" y="4147975"/>
            <a:ext cx="9144001" cy="995701"/>
          </a:xfrm>
          <a:prstGeom prst="rect">
            <a:avLst/>
          </a:pr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pic>
        <p:nvPicPr>
          <p:cNvPr id="13" name="Google Shape;13;p2" descr="Shape 14"/>
          <p:cNvPicPr preferRelativeResize="0"/>
          <p:nvPr/>
        </p:nvPicPr>
        <p:blipFill rotWithShape="1">
          <a:blip r:embed="rId2">
            <a:alphaModFix/>
          </a:blip>
          <a:srcRect/>
          <a:stretch/>
        </p:blipFill>
        <p:spPr>
          <a:xfrm>
            <a:off x="7440438" y="4312261"/>
            <a:ext cx="1256176" cy="66712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2"/>
        <p:cNvGrpSpPr/>
        <p:nvPr/>
      </p:nvGrpSpPr>
      <p:grpSpPr>
        <a:xfrm>
          <a:off x="0" y="0"/>
          <a:ext cx="0" cy="0"/>
          <a:chOff x="0" y="0"/>
          <a:chExt cx="0" cy="0"/>
        </a:xfrm>
      </p:grpSpPr>
      <p:sp>
        <p:nvSpPr>
          <p:cNvPr id="63" name="Google Shape;63;p13"/>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3"/>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3"/>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66" name="Google Shape;66;p13"/>
          <p:cNvSpPr txBox="1">
            <a:spLocks noGrp="1"/>
          </p:cNvSpPr>
          <p:nvPr>
            <p:ph type="body" idx="1"/>
          </p:nvPr>
        </p:nvSpPr>
        <p:spPr>
          <a:xfrm>
            <a:off x="47190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7" name="Google Shape;67;p13"/>
          <p:cNvSpPr txBox="1">
            <a:spLocks noGrp="1"/>
          </p:cNvSpPr>
          <p:nvPr>
            <p:ph type="body" idx="2"/>
          </p:nvPr>
        </p:nvSpPr>
        <p:spPr>
          <a:xfrm>
            <a:off x="469425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8" name="Google Shape;68;p13"/>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l" rtl="0">
              <a:spcBef>
                <a:spcPts val="0"/>
              </a:spcBef>
              <a:spcAft>
                <a:spcPts val="0"/>
              </a:spcAft>
              <a:buNone/>
            </a:pPr>
            <a:fld id="{00000000-1234-1234-1234-123412341234}" type="slidenum">
              <a:rPr lang="en-US"/>
              <a:t>‹N°›</a:t>
            </a:fld>
            <a:endParaRPr/>
          </a:p>
        </p:txBody>
      </p:sp>
      <p:pic>
        <p:nvPicPr>
          <p:cNvPr id="69" name="Google Shape;69;p13"/>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14"/>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4"/>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4"/>
          <p:cNvSpPr txBox="1">
            <a:spLocks noGrp="1"/>
          </p:cNvSpPr>
          <p:nvPr>
            <p:ph type="title"/>
          </p:nvPr>
        </p:nvSpPr>
        <p:spPr>
          <a:xfrm>
            <a:off x="226078" y="357800"/>
            <a:ext cx="2808000" cy="9533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2400"/>
              <a:buFont typeface="Arial"/>
              <a:buNone/>
              <a:defRPr sz="2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9pPr>
          </a:lstStyle>
          <a:p>
            <a:endParaRPr/>
          </a:p>
        </p:txBody>
      </p:sp>
      <p:sp>
        <p:nvSpPr>
          <p:cNvPr id="74" name="Google Shape;74;p14"/>
          <p:cNvSpPr txBox="1">
            <a:spLocks noGrp="1"/>
          </p:cNvSpPr>
          <p:nvPr>
            <p:ph type="body" idx="1"/>
          </p:nvPr>
        </p:nvSpPr>
        <p:spPr>
          <a:xfrm>
            <a:off x="226075" y="1465800"/>
            <a:ext cx="2808000" cy="3163500"/>
          </a:xfrm>
          <a:prstGeom prst="rect">
            <a:avLst/>
          </a:prstGeom>
          <a:noFill/>
          <a:ln>
            <a:noFill/>
          </a:ln>
        </p:spPr>
        <p:txBody>
          <a:bodyPr spcFirstLastPara="1" wrap="square" lIns="91425" tIns="91425" rIns="91425" bIns="91425" anchor="t" anchorCtr="0">
            <a:noAutofit/>
          </a:bodyPr>
          <a:lstStyle>
            <a:lvl1pPr marL="457200" marR="0" lvl="0" indent="-304800" algn="l">
              <a:lnSpc>
                <a:spcPct val="115000"/>
              </a:lnSpc>
              <a:spcBef>
                <a:spcPts val="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9pPr>
          </a:lstStyle>
          <a:p>
            <a:endParaRPr/>
          </a:p>
        </p:txBody>
      </p:sp>
      <p:sp>
        <p:nvSpPr>
          <p:cNvPr id="75" name="Google Shape;75;p14"/>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490250" y="488250"/>
            <a:ext cx="6227100" cy="4090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9pPr>
          </a:lstStyle>
          <a:p>
            <a:endParaRPr/>
          </a:p>
        </p:txBody>
      </p:sp>
      <p:sp>
        <p:nvSpPr>
          <p:cNvPr id="78" name="Google Shape;78;p15"/>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9"/>
        <p:cNvGrpSpPr/>
        <p:nvPr/>
      </p:nvGrpSpPr>
      <p:grpSpPr>
        <a:xfrm>
          <a:off x="0" y="0"/>
          <a:ext cx="0" cy="0"/>
          <a:chOff x="0" y="0"/>
          <a:chExt cx="0" cy="0"/>
        </a:xfrm>
      </p:grpSpPr>
      <p:sp>
        <p:nvSpPr>
          <p:cNvPr id="80" name="Google Shape;80;p16"/>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rot="5400000">
            <a:off x="1946462" y="2517713"/>
            <a:ext cx="5142825"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4200"/>
              <a:buFont typeface="Arial"/>
              <a:buNone/>
              <a:defRPr sz="4200" b="0" i="0" u="none" strike="noStrike" cap="none">
                <a:solidFill>
                  <a:schemeClr val="dk2"/>
                </a:solidFill>
                <a:latin typeface="Arial"/>
                <a:ea typeface="Arial"/>
                <a:cs typeface="Arial"/>
                <a:sym typeface="Arial"/>
              </a:defRPr>
            </a:lvl1pPr>
            <a:lvl2pPr marR="0" lvl="1"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9pPr>
          </a:lstStyle>
          <a:p>
            <a:endParaRPr/>
          </a:p>
        </p:txBody>
      </p:sp>
      <p:sp>
        <p:nvSpPr>
          <p:cNvPr id="83" name="Google Shape;83;p16"/>
          <p:cNvSpPr txBox="1">
            <a:spLocks noGrp="1"/>
          </p:cNvSpPr>
          <p:nvPr>
            <p:ph type="subTitle" idx="1"/>
          </p:nvPr>
        </p:nvSpPr>
        <p:spPr>
          <a:xfrm>
            <a:off x="265500" y="2779467"/>
            <a:ext cx="4045200" cy="1235025"/>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1pPr>
            <a:lvl2pPr marR="0" lvl="1"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2pPr>
            <a:lvl3pPr marR="0" lvl="2"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3pPr>
            <a:lvl4pPr marR="0" lvl="3"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4pPr>
            <a:lvl5pPr marR="0" lvl="4"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5pPr>
            <a:lvl6pPr marR="0" lvl="5"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6pPr>
            <a:lvl7pPr marR="0" lvl="6"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7pPr>
            <a:lvl8pPr marR="0" lvl="7"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8pPr>
            <a:lvl9pPr marR="0" lvl="8"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9pPr>
          </a:lstStyle>
          <a:p>
            <a:endParaRPr/>
          </a:p>
        </p:txBody>
      </p:sp>
      <p:sp>
        <p:nvSpPr>
          <p:cNvPr id="84" name="Google Shape;84;p16"/>
          <p:cNvSpPr txBox="1">
            <a:spLocks noGrp="1"/>
          </p:cNvSpPr>
          <p:nvPr>
            <p:ph type="body" idx="2"/>
          </p:nvPr>
        </p:nvSpPr>
        <p:spPr>
          <a:xfrm>
            <a:off x="4939500" y="724200"/>
            <a:ext cx="3837000" cy="3695175"/>
          </a:xfrm>
          <a:prstGeom prst="rect">
            <a:avLst/>
          </a:prstGeom>
          <a:noFill/>
          <a:ln>
            <a:noFill/>
          </a:ln>
        </p:spPr>
        <p:txBody>
          <a:bodyPr spcFirstLastPara="1" wrap="square" lIns="91425" tIns="91425" rIns="91425" bIns="91425" anchor="ctr" anchorCtr="0">
            <a:noAutofit/>
          </a:bodyPr>
          <a:lstStyle>
            <a:lvl1pPr marL="457200" marR="0" lvl="0" indent="-342900" algn="l">
              <a:lnSpc>
                <a:spcPct val="115000"/>
              </a:lnSpc>
              <a:spcBef>
                <a:spcPts val="0"/>
              </a:spcBef>
              <a:spcAft>
                <a:spcPts val="0"/>
              </a:spcAft>
              <a:buClr>
                <a:schemeClr val="lt1"/>
              </a:buClr>
              <a:buSzPts val="1800"/>
              <a:buFont typeface="Montserrat"/>
              <a:buChar char="●"/>
              <a:defRPr sz="1800" b="0" i="0" u="none" strike="noStrike" cap="none">
                <a:solidFill>
                  <a:schemeClr val="lt1"/>
                </a:solidFill>
                <a:latin typeface="Montserrat"/>
                <a:ea typeface="Montserrat"/>
                <a:cs typeface="Montserrat"/>
                <a:sym typeface="Montserrat"/>
              </a:defRPr>
            </a:lvl1pPr>
            <a:lvl2pPr marL="914400" marR="0" lvl="1"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endParaRPr/>
          </a:p>
        </p:txBody>
      </p:sp>
      <p:sp>
        <p:nvSpPr>
          <p:cNvPr id="85" name="Google Shape;85;p16"/>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17"/>
          <p:cNvSpPr txBox="1"/>
          <p:nvPr/>
        </p:nvSpPr>
        <p:spPr>
          <a:xfrm rot="10800000" flipH="1">
            <a:off x="0" y="-75"/>
            <a:ext cx="9144000" cy="46959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7"/>
          <p:cNvSpPr/>
          <p:nvPr/>
        </p:nvSpPr>
        <p:spPr>
          <a:xfrm rot="10800000" flipH="1">
            <a:off x="0" y="4622800"/>
            <a:ext cx="9144000" cy="7402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7"/>
          <p:cNvSpPr txBox="1">
            <a:spLocks noGrp="1"/>
          </p:cNvSpPr>
          <p:nvPr>
            <p:ph type="body" idx="1"/>
          </p:nvPr>
        </p:nvSpPr>
        <p:spPr>
          <a:xfrm>
            <a:off x="57150" y="4696825"/>
            <a:ext cx="8382000" cy="446625"/>
          </a:xfrm>
          <a:prstGeom prst="rect">
            <a:avLst/>
          </a:prstGeom>
          <a:noFill/>
          <a:ln>
            <a:noFill/>
          </a:ln>
        </p:spPr>
        <p:txBody>
          <a:bodyPr spcFirstLastPara="1" wrap="square" lIns="91425" tIns="91425" rIns="91425" bIns="91425" anchor="ctr" anchorCtr="0">
            <a:noAutofit/>
          </a:bodyPr>
          <a:lstStyle>
            <a:lvl1pPr marL="457200" marR="0" lvl="0" indent="-228600" algn="l">
              <a:lnSpc>
                <a:spcPct val="100000"/>
              </a:lnSpc>
              <a:spcBef>
                <a:spcPts val="0"/>
              </a:spcBef>
              <a:spcAft>
                <a:spcPts val="0"/>
              </a:spcAft>
              <a:buClr>
                <a:schemeClr val="lt1"/>
              </a:buClr>
              <a:buSzPts val="1200"/>
              <a:buFont typeface="Montserrat"/>
              <a:buNone/>
              <a:defRPr sz="1200" b="0" i="0" u="none" strike="noStrike" cap="none">
                <a:solidFill>
                  <a:schemeClr val="lt1"/>
                </a:solidFill>
                <a:latin typeface="Montserrat"/>
                <a:ea typeface="Montserrat"/>
                <a:cs typeface="Montserrat"/>
                <a:sym typeface="Montserrat"/>
              </a:defRPr>
            </a:lvl1pPr>
          </a:lstStyle>
          <a:p>
            <a:endParaRPr/>
          </a:p>
        </p:txBody>
      </p:sp>
      <p:sp>
        <p:nvSpPr>
          <p:cNvPr id="90" name="Google Shape;90;p17"/>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91"/>
        <p:cNvGrpSpPr/>
        <p:nvPr/>
      </p:nvGrpSpPr>
      <p:grpSpPr>
        <a:xfrm>
          <a:off x="0" y="0"/>
          <a:ext cx="0" cy="0"/>
          <a:chOff x="0" y="0"/>
          <a:chExt cx="0" cy="0"/>
        </a:xfrm>
      </p:grpSpPr>
      <p:sp>
        <p:nvSpPr>
          <p:cNvPr id="92" name="Google Shape;92;p18"/>
          <p:cNvSpPr txBox="1">
            <a:spLocks noGrp="1"/>
          </p:cNvSpPr>
          <p:nvPr>
            <p:ph type="title" hasCustomPrompt="1"/>
          </p:nvPr>
        </p:nvSpPr>
        <p:spPr>
          <a:xfrm>
            <a:off x="475500" y="1258525"/>
            <a:ext cx="8222100" cy="1963575"/>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12000"/>
              <a:buFont typeface="Arial"/>
              <a:buNone/>
              <a:defRPr sz="12000" b="0" i="0" u="none" strike="noStrike" cap="none">
                <a:solidFill>
                  <a:schemeClr val="dk2"/>
                </a:solidFill>
                <a:latin typeface="Open Sans"/>
                <a:ea typeface="Open Sans"/>
                <a:cs typeface="Open Sans"/>
                <a:sym typeface="Open Sans"/>
              </a:defRPr>
            </a:lvl1pPr>
            <a:lvl2pPr marR="0" lvl="1"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9pPr>
          </a:lstStyle>
          <a:p>
            <a:r>
              <a:t>xx%</a:t>
            </a:r>
          </a:p>
        </p:txBody>
      </p:sp>
      <p:sp>
        <p:nvSpPr>
          <p:cNvPr id="93" name="Google Shape;93;p18"/>
          <p:cNvSpPr txBox="1">
            <a:spLocks noGrp="1"/>
          </p:cNvSpPr>
          <p:nvPr>
            <p:ph type="body" idx="1"/>
          </p:nvPr>
        </p:nvSpPr>
        <p:spPr>
          <a:xfrm>
            <a:off x="475500" y="3304625"/>
            <a:ext cx="8222100" cy="1300725"/>
          </a:xfrm>
          <a:prstGeom prst="rect">
            <a:avLst/>
          </a:prstGeom>
          <a:noFill/>
          <a:ln>
            <a:noFill/>
          </a:ln>
        </p:spPr>
        <p:txBody>
          <a:bodyPr spcFirstLastPara="1" wrap="square" lIns="91425" tIns="91425" rIns="91425" bIns="91425" anchor="t" anchorCtr="0">
            <a:noAutofit/>
          </a:bodyPr>
          <a:lstStyle>
            <a:lvl1pPr marL="457200" marR="0" lvl="0" indent="-342900" algn="ctr">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ctr">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94" name="Google Shape;94;p1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_AND_BODY" type="tx">
  <p:cSld name="TITLE_AND_BODY">
    <p:bg>
      <p:bgPr>
        <a:solidFill>
          <a:srgbClr val="002D3C"/>
        </a:solidFill>
        <a:effectLst/>
      </p:bgPr>
    </p:bg>
    <p:spTree>
      <p:nvGrpSpPr>
        <p:cNvPr id="1" name="Shape 14"/>
        <p:cNvGrpSpPr/>
        <p:nvPr/>
      </p:nvGrpSpPr>
      <p:grpSpPr>
        <a:xfrm>
          <a:off x="0" y="0"/>
          <a:ext cx="0" cy="0"/>
          <a:chOff x="0" y="0"/>
          <a:chExt cx="0" cy="0"/>
        </a:xfrm>
      </p:grpSpPr>
      <p:sp>
        <p:nvSpPr>
          <p:cNvPr id="15" name="Google Shape;15;p3"/>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6" name="Google Shape;16;p3"/>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7" name="Google Shape;17;p3"/>
          <p:cNvSpPr txBox="1">
            <a:spLocks noGrp="1"/>
          </p:cNvSpPr>
          <p:nvPr>
            <p:ph type="title"/>
          </p:nvPr>
        </p:nvSpPr>
        <p:spPr>
          <a:xfrm>
            <a:off x="471900" y="218223"/>
            <a:ext cx="8222100" cy="1288203"/>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600"/>
              <a:buFont typeface="Inter"/>
              <a:buNone/>
              <a:defRPr sz="36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8" name="Google Shape;18;p3"/>
          <p:cNvSpPr txBox="1">
            <a:spLocks noGrp="1"/>
          </p:cNvSpPr>
          <p:nvPr>
            <p:ph type="body" idx="1"/>
          </p:nvPr>
        </p:nvSpPr>
        <p:spPr>
          <a:xfrm>
            <a:off x="471900" y="1919074"/>
            <a:ext cx="8222100"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19" name="Google Shape;19;p3"/>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bg>
      <p:bgPr>
        <a:solidFill>
          <a:srgbClr val="002D3C"/>
        </a:soli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1pPr>
            <a:lvl2pPr marL="0" marR="0" lvl="1"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2pPr>
            <a:lvl3pPr marL="0" marR="0" lvl="2"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3pPr>
            <a:lvl4pPr marL="0" marR="0" lvl="3"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4pPr>
            <a:lvl5pPr marL="0" marR="0" lvl="4"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5pPr>
            <a:lvl6pPr marL="0" marR="0" lvl="5"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6pPr>
            <a:lvl7pPr marL="0" marR="0" lvl="6"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7pPr>
            <a:lvl8pPr marL="0" marR="0" lvl="7"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8pPr>
            <a:lvl9pPr marL="0" marR="0" lvl="8"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bg>
      <p:bgPr>
        <a:solidFill>
          <a:srgbClr val="002D3C"/>
        </a:solidFill>
        <a:effectLst/>
      </p:bgPr>
    </p:bg>
    <p:spTree>
      <p:nvGrpSpPr>
        <p:cNvPr id="1" name="Shape 22"/>
        <p:cNvGrpSpPr/>
        <p:nvPr/>
      </p:nvGrpSpPr>
      <p:grpSpPr>
        <a:xfrm>
          <a:off x="0" y="0"/>
          <a:ext cx="0" cy="0"/>
          <a:chOff x="0" y="0"/>
          <a:chExt cx="0" cy="0"/>
        </a:xfrm>
      </p:grpSpPr>
      <p:sp>
        <p:nvSpPr>
          <p:cNvPr id="23" name="Google Shape;23;p5"/>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4" name="Google Shape;24;p5"/>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5" name="Google Shape;25;p5"/>
          <p:cNvSpPr txBox="1">
            <a:spLocks noGrp="1"/>
          </p:cNvSpPr>
          <p:nvPr>
            <p:ph type="title"/>
          </p:nvPr>
        </p:nvSpPr>
        <p:spPr>
          <a:xfrm>
            <a:off x="471900" y="738725"/>
            <a:ext cx="8222100" cy="767701"/>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26" name="Google Shape;26;p5"/>
          <p:cNvSpPr txBox="1">
            <a:spLocks noGrp="1"/>
          </p:cNvSpPr>
          <p:nvPr>
            <p:ph type="body" idx="1"/>
          </p:nvPr>
        </p:nvSpPr>
        <p:spPr>
          <a:xfrm>
            <a:off x="471900" y="1919074"/>
            <a:ext cx="3999901" cy="2710201"/>
          </a:xfrm>
          <a:prstGeom prst="rect">
            <a:avLst/>
          </a:prstGeom>
          <a:noFill/>
          <a:ln>
            <a:noFill/>
          </a:ln>
        </p:spPr>
        <p:txBody>
          <a:bodyPr spcFirstLastPara="1" wrap="square" lIns="91400" tIns="91400" rIns="91400" bIns="91400" anchor="t" anchorCtr="0">
            <a:noAutofit/>
          </a:bodyPr>
          <a:lstStyle>
            <a:lvl1pPr marL="457200" marR="0" lvl="0"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1pPr>
            <a:lvl2pPr marL="914400" marR="0" lvl="1"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2pPr>
            <a:lvl3pPr marL="1371600" marR="0" lvl="2"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3pPr>
            <a:lvl4pPr marL="1828800" marR="0" lvl="3"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4pPr>
            <a:lvl5pPr marL="2286000" marR="0" lvl="4"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7" name="Google Shape;27;p5"/>
          <p:cNvSpPr txBox="1">
            <a:spLocks noGrp="1"/>
          </p:cNvSpPr>
          <p:nvPr>
            <p:ph type="body" idx="2"/>
          </p:nvPr>
        </p:nvSpPr>
        <p:spPr>
          <a:xfrm>
            <a:off x="4694249" y="1919074"/>
            <a:ext cx="3999901"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1pPr>
            <a:lvl2pPr marL="914400" marR="0" lvl="1"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2pPr>
            <a:lvl3pPr marL="1371600" marR="0" lvl="2"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3pPr>
            <a:lvl4pPr marL="1828800" marR="0" lvl="3"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4pPr>
            <a:lvl5pPr marL="2286000" marR="0" lvl="4"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8" name="Google Shape;28;p5"/>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in title" type="titleOnly">
  <p:cSld name="TITLE_ONLY">
    <p:bg>
      <p:bgPr>
        <a:solidFill>
          <a:srgbClr val="002D3C"/>
        </a:solidFill>
        <a:effectLst/>
      </p:bgPr>
    </p:bg>
    <p:spTree>
      <p:nvGrpSpPr>
        <p:cNvPr id="1" name="Shape 29"/>
        <p:cNvGrpSpPr/>
        <p:nvPr/>
      </p:nvGrpSpPr>
      <p:grpSpPr>
        <a:xfrm>
          <a:off x="0" y="0"/>
          <a:ext cx="0" cy="0"/>
          <a:chOff x="0" y="0"/>
          <a:chExt cx="0" cy="0"/>
        </a:xfrm>
      </p:grpSpPr>
      <p:sp>
        <p:nvSpPr>
          <p:cNvPr id="30" name="Google Shape;30;p6"/>
          <p:cNvSpPr/>
          <p:nvPr/>
        </p:nvSpPr>
        <p:spPr>
          <a:xfrm rot="10800000" flipH="1">
            <a:off x="0" y="770474"/>
            <a:ext cx="9144000" cy="43803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31" name="Google Shape;31;p6"/>
          <p:cNvSpPr txBox="1">
            <a:spLocks noGrp="1"/>
          </p:cNvSpPr>
          <p:nvPr>
            <p:ph type="title"/>
          </p:nvPr>
        </p:nvSpPr>
        <p:spPr>
          <a:xfrm>
            <a:off x="158699" y="61427"/>
            <a:ext cx="8826600" cy="602700"/>
          </a:xfrm>
          <a:prstGeom prst="rect">
            <a:avLst/>
          </a:prstGeom>
          <a:noFill/>
          <a:ln>
            <a:noFill/>
          </a:ln>
        </p:spPr>
        <p:txBody>
          <a:bodyPr spcFirstLastPara="1" wrap="square" lIns="91400" tIns="91400" rIns="91400" bIns="91400" anchor="ctr" anchorCtr="0">
            <a:noAutofit/>
          </a:bodyPr>
          <a:lstStyle>
            <a:lvl1pPr marR="0" lvl="0" algn="l" rtl="0">
              <a:lnSpc>
                <a:spcPct val="100000"/>
              </a:lnSpc>
              <a:spcBef>
                <a:spcPts val="0"/>
              </a:spcBef>
              <a:spcAft>
                <a:spcPts val="0"/>
              </a:spcAft>
              <a:buClr>
                <a:srgbClr val="FFFFFF"/>
              </a:buClr>
              <a:buSzPts val="2400"/>
              <a:buFont typeface="Inter"/>
              <a:buNone/>
              <a:defRPr sz="24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32" name="Google Shape;32;p6"/>
          <p:cNvSpPr txBox="1">
            <a:spLocks noGrp="1"/>
          </p:cNvSpPr>
          <p:nvPr>
            <p:ph type="body" idx="1"/>
          </p:nvPr>
        </p:nvSpPr>
        <p:spPr>
          <a:xfrm>
            <a:off x="460950" y="1001775"/>
            <a:ext cx="8222100" cy="376530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33" name="Google Shape;33;p6"/>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9"/>
          <p:cNvSpPr/>
          <p:nvPr/>
        </p:nvSpPr>
        <p:spPr>
          <a:xfrm rot="10800000" flipH="1">
            <a:off x="0" y="656300"/>
            <a:ext cx="9144000" cy="44784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9"/>
          <p:cNvSpPr/>
          <p:nvPr/>
        </p:nvSpPr>
        <p:spPr>
          <a:xfrm>
            <a:off x="0" y="65635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9"/>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1800"/>
              <a:buFont typeface="Open Sans"/>
              <a:buNone/>
              <a:defRPr sz="20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9pPr>
          </a:lstStyle>
          <a:p>
            <a:endParaRPr/>
          </a:p>
        </p:txBody>
      </p:sp>
      <p:sp>
        <p:nvSpPr>
          <p:cNvPr id="43" name="Google Shape;43;p9"/>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‹N°›</a:t>
            </a:fld>
            <a:endParaRPr/>
          </a:p>
        </p:txBody>
      </p:sp>
      <p:pic>
        <p:nvPicPr>
          <p:cNvPr id="44" name="Google Shape;44;p9"/>
          <p:cNvPicPr preferRelativeResize="0"/>
          <p:nvPr/>
        </p:nvPicPr>
        <p:blipFill rotWithShape="1">
          <a:blip r:embed="rId2">
            <a:alphaModFix/>
          </a:blip>
          <a:srcRect/>
          <a:stretch/>
        </p:blipFill>
        <p:spPr>
          <a:xfrm>
            <a:off x="7922625" y="4520234"/>
            <a:ext cx="830437" cy="47450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1"/>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1"/>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SemiBold"/>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56" name="Google Shape;56;p11"/>
          <p:cNvSpPr txBox="1">
            <a:spLocks noGrp="1"/>
          </p:cNvSpPr>
          <p:nvPr>
            <p:ph type="body" idx="1"/>
          </p:nvPr>
        </p:nvSpPr>
        <p:spPr>
          <a:xfrm>
            <a:off x="627500" y="1794600"/>
            <a:ext cx="8066400" cy="2710125"/>
          </a:xfrm>
          <a:prstGeom prst="rect">
            <a:avLst/>
          </a:prstGeom>
          <a:noFill/>
          <a:ln>
            <a:noFill/>
          </a:ln>
        </p:spPr>
        <p:txBody>
          <a:bodyPr spcFirstLastPara="1" wrap="square" lIns="91425" tIns="91425" rIns="91425" bIns="91425" anchor="t" anchorCtr="0">
            <a:noAutofit/>
          </a:bodyPr>
          <a:lstStyle>
            <a:lvl1pPr marL="457200" marR="0" lvl="0" indent="-342900" algn="l">
              <a:lnSpc>
                <a:spcPct val="115000"/>
              </a:lnSpc>
              <a:spcBef>
                <a:spcPts val="0"/>
              </a:spcBef>
              <a:spcAft>
                <a:spcPts val="0"/>
              </a:spcAft>
              <a:buClr>
                <a:srgbClr val="002D3C"/>
              </a:buClr>
              <a:buSzPts val="1800"/>
              <a:buFont typeface="Montserrat"/>
              <a:buChar char="●"/>
              <a:defRPr sz="1800" b="0" i="0" u="none" strike="noStrike" cap="none">
                <a:solidFill>
                  <a:srgbClr val="002D3C"/>
                </a:solidFill>
                <a:latin typeface="Montserrat"/>
                <a:ea typeface="Montserrat"/>
                <a:cs typeface="Montserrat"/>
                <a:sym typeface="Montserrat"/>
              </a:defRPr>
            </a:lvl1pPr>
            <a:lvl2pPr marL="914400" marR="0" lvl="1"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2pPr>
            <a:lvl3pPr marL="1371600" marR="0" lvl="2"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3pPr>
            <a:lvl4pPr marL="1828800" marR="0" lvl="3"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4pPr>
            <a:lvl5pPr marL="2286000" marR="0" lvl="4"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5pPr>
            <a:lvl6pPr marL="2743200" marR="0" lvl="5"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6pPr>
            <a:lvl7pPr marL="3200400" marR="0" lvl="6"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7pPr>
            <a:lvl8pPr marL="3657600" marR="0" lvl="7"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9pPr>
          </a:lstStyle>
          <a:p>
            <a:endParaRPr/>
          </a:p>
        </p:txBody>
      </p:sp>
      <p:sp>
        <p:nvSpPr>
          <p:cNvPr id="57" name="Google Shape;57;p11"/>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‹N°›</a:t>
            </a:fld>
            <a:endParaRPr/>
          </a:p>
        </p:txBody>
      </p:sp>
      <p:pic>
        <p:nvPicPr>
          <p:cNvPr id="58" name="Google Shape;58;p11"/>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460950" y="2065350"/>
            <a:ext cx="8222100" cy="1012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4200"/>
              <a:buFont typeface="Open Sans"/>
              <a:buNone/>
              <a:defRPr sz="4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9pPr>
          </a:lstStyle>
          <a:p>
            <a:endParaRPr/>
          </a:p>
        </p:txBody>
      </p:sp>
      <p:sp>
        <p:nvSpPr>
          <p:cNvPr id="61" name="Google Shape;61;p12"/>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10" Type="http://schemas.openxmlformats.org/officeDocument/2006/relationships/theme" Target="../theme/theme2.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1pPr>
            <a:lvl2pPr marL="0" marR="0" lvl="1"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2pPr>
            <a:lvl3pPr marL="0" marR="0" lvl="2"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3pPr>
            <a:lvl4pPr marL="0" marR="0" lvl="3"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4pPr>
            <a:lvl5pPr marL="0" marR="0" lvl="4"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5pPr>
            <a:lvl6pPr marL="0" marR="0" lvl="5"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6pPr>
            <a:lvl7pPr marL="0" marR="0" lvl="6"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7pPr>
            <a:lvl8pPr marL="0" marR="0" lvl="7"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8pPr>
            <a:lvl9pPr marL="0" marR="0" lvl="8"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‹N°›</a:t>
            </a:fld>
            <a:endParaRPr/>
          </a:p>
        </p:txBody>
      </p:sp>
      <p:sp>
        <p:nvSpPr>
          <p:cNvPr id="7" name="Google Shape;7;p1"/>
          <p:cNvSpPr txBox="1">
            <a:spLocks noGrp="1"/>
          </p:cNvSpPr>
          <p:nvPr>
            <p:ph type="title"/>
          </p:nvPr>
        </p:nvSpPr>
        <p:spPr>
          <a:xfrm>
            <a:off x="457200" y="0"/>
            <a:ext cx="8229600" cy="1063229"/>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9pPr>
          </a:lstStyle>
          <a:p>
            <a:endParaRPr/>
          </a:p>
        </p:txBody>
      </p:sp>
      <p:sp>
        <p:nvSpPr>
          <p:cNvPr id="8" name="Google Shape;8;p1"/>
          <p:cNvSpPr txBox="1">
            <a:spLocks noGrp="1"/>
          </p:cNvSpPr>
          <p:nvPr>
            <p:ph type="body" idx="1"/>
          </p:nvPr>
        </p:nvSpPr>
        <p:spPr>
          <a:xfrm>
            <a:off x="457200" y="1200150"/>
            <a:ext cx="8229600" cy="394335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1pPr>
            <a:lvl2pPr marL="914400" marR="0" lvl="1"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2pPr>
            <a:lvl3pPr marL="1371600" marR="0" lvl="2"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3pPr>
            <a:lvl4pPr marL="1828800" marR="0" lvl="3"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4pPr>
            <a:lvl5pPr marL="2286000" marR="0" lvl="4"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5pPr>
            <a:lvl6pPr marL="2743200" marR="0" lvl="5"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6pPr>
            <a:lvl7pPr marL="3200400" marR="0" lvl="6"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7pPr>
            <a:lvl8pPr marL="3657600" marR="0" lvl="7"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8pPr>
            <a:lvl9pPr marL="4114800" marR="0" lvl="8"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aterial">
    <p:bg>
      <p:bgPr>
        <a:solidFill>
          <a:srgbClr val="002D3C"/>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3200"/>
              <a:buFont typeface="Arial"/>
              <a:buNone/>
              <a:defRPr sz="32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37" name="Google Shape;37;p8"/>
          <p:cNvSpPr txBox="1">
            <a:spLocks noGrp="1"/>
          </p:cNvSpPr>
          <p:nvPr>
            <p:ph type="body" idx="1"/>
          </p:nvPr>
        </p:nvSpPr>
        <p:spPr>
          <a:xfrm>
            <a:off x="471900" y="1919075"/>
            <a:ext cx="8222100" cy="2710125"/>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38" name="Google Shape;38;p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 bg1="lt1" tx1="dk1" bg2="dk2" tx2="lt2" accent1="accent1" accent2="accent2" accent3="accent3" accent4="accent4" accent5="accent5" accent6="accent6" hlink="hlink" folHlink="folHlink"/>
  <p:sldLayoutIdLst>
    <p:sldLayoutId id="2147483654"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www.rfc-editor.org/info/bcp79" TargetMode="External"/><Relationship Id="rId3" Type="http://schemas.openxmlformats.org/officeDocument/2006/relationships/hyperlink" Target="https://www7.ietf.org/contact/ombudsteam/" TargetMode="External"/><Relationship Id="rId7" Type="http://schemas.openxmlformats.org/officeDocument/2006/relationships/hyperlink" Target="https://www.rfc-editor.org/info/bcp78"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www.rfc-editor.org/info/bcp54" TargetMode="External"/><Relationship Id="rId5" Type="http://schemas.openxmlformats.org/officeDocument/2006/relationships/hyperlink" Target="https://www.rfc-editor.org/info/bcp25" TargetMode="External"/><Relationship Id="rId4" Type="http://schemas.openxmlformats.org/officeDocument/2006/relationships/hyperlink" Target="https://www.rfc-editor.org/info/bcp9" TargetMode="External"/><Relationship Id="rId9" Type="http://schemas.openxmlformats.org/officeDocument/2006/relationships/hyperlink" Target="https://www.ietf.org/privacy-polic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754475" y="1217444"/>
            <a:ext cx="7635000" cy="9336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4200"/>
              <a:buFont typeface="Open Sans"/>
              <a:buNone/>
            </a:pPr>
            <a:r>
              <a:rPr lang="en-US" sz="3600" dirty="0">
                <a:latin typeface="Inter"/>
                <a:ea typeface="Inter"/>
                <a:cs typeface="Inter"/>
                <a:sym typeface="Inter"/>
              </a:rPr>
              <a:t>Computing-Aware Traffic Steering (cats) WG </a:t>
            </a:r>
            <a:r>
              <a:rPr lang="en-US" sz="3600" dirty="0"/>
              <a:t>Virtual Interim Meeting</a:t>
            </a:r>
            <a:br>
              <a:rPr lang="en-US" sz="3600" dirty="0"/>
            </a:br>
            <a:r>
              <a:rPr lang="en-US" sz="3600" i="1" dirty="0">
                <a:latin typeface="Inter"/>
                <a:ea typeface="Inter"/>
                <a:cs typeface="Inter"/>
                <a:sym typeface="Inter"/>
              </a:rPr>
              <a:t>Focus: Use Cases &amp; Metrics</a:t>
            </a:r>
            <a:endParaRPr sz="3600" i="1" dirty="0">
              <a:latin typeface="Inter"/>
              <a:ea typeface="Inter"/>
              <a:cs typeface="Inter"/>
              <a:sym typeface="Inter"/>
            </a:endParaRPr>
          </a:p>
        </p:txBody>
      </p:sp>
      <p:sp>
        <p:nvSpPr>
          <p:cNvPr id="100" name="Google Shape;100;p19"/>
          <p:cNvSpPr txBox="1"/>
          <p:nvPr/>
        </p:nvSpPr>
        <p:spPr>
          <a:xfrm>
            <a:off x="754475" y="2201927"/>
            <a:ext cx="4986900" cy="5229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400"/>
              <a:buFont typeface="Montserrat"/>
              <a:buNone/>
            </a:pPr>
            <a:r>
              <a:rPr lang="en-US" sz="2100" dirty="0">
                <a:solidFill>
                  <a:srgbClr val="FFFFFF"/>
                </a:solidFill>
                <a:latin typeface="Inter"/>
                <a:ea typeface="Inter"/>
                <a:cs typeface="Inter"/>
                <a:sym typeface="Inter"/>
              </a:rPr>
              <a:t>January 15</a:t>
            </a:r>
            <a:r>
              <a:rPr lang="en-US" sz="2100" baseline="30000" dirty="0">
                <a:solidFill>
                  <a:srgbClr val="FFFFFF"/>
                </a:solidFill>
                <a:latin typeface="Inter"/>
                <a:ea typeface="Inter"/>
                <a:cs typeface="Inter"/>
                <a:sym typeface="Inter"/>
              </a:rPr>
              <a:t>th</a:t>
            </a:r>
            <a:r>
              <a:rPr lang="en-US" sz="2100" dirty="0">
                <a:solidFill>
                  <a:srgbClr val="FFFFFF"/>
                </a:solidFill>
                <a:latin typeface="Inter"/>
                <a:ea typeface="Inter"/>
                <a:cs typeface="Inter"/>
                <a:sym typeface="Inter"/>
              </a:rPr>
              <a:t>, 2025</a:t>
            </a:r>
            <a:endParaRPr sz="1100" dirty="0">
              <a:latin typeface="Inter"/>
              <a:ea typeface="Inter"/>
              <a:cs typeface="Inter"/>
              <a:sym typeface="Inter"/>
            </a:endParaRPr>
          </a:p>
        </p:txBody>
      </p:sp>
      <p:sp>
        <p:nvSpPr>
          <p:cNvPr id="101" name="Google Shape;101;p19"/>
          <p:cNvSpPr txBox="1"/>
          <p:nvPr/>
        </p:nvSpPr>
        <p:spPr>
          <a:xfrm>
            <a:off x="294650" y="4322350"/>
            <a:ext cx="3783600" cy="44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Inter"/>
                <a:ea typeface="Inter"/>
                <a:cs typeface="Inter"/>
                <a:sym typeface="Inter"/>
              </a:rPr>
              <a:t>Internet Engineering Task Force</a:t>
            </a:r>
            <a:endParaRPr sz="1200" dirty="0">
              <a:latin typeface="Inter"/>
              <a:ea typeface="Inter"/>
              <a:cs typeface="Inter"/>
              <a:sym typeface="Inter"/>
            </a:endParaRPr>
          </a:p>
          <a:p>
            <a:pPr marL="0" lvl="0" indent="0" algn="l" rtl="0">
              <a:spcBef>
                <a:spcPts val="0"/>
              </a:spcBef>
              <a:spcAft>
                <a:spcPts val="0"/>
              </a:spcAft>
              <a:buNone/>
            </a:pPr>
            <a:r>
              <a:rPr lang="en-US" sz="1200" dirty="0">
                <a:latin typeface="Inter"/>
                <a:ea typeface="Inter"/>
                <a:cs typeface="Inter"/>
                <a:sym typeface="Inter"/>
              </a:rPr>
              <a:t>© 2025 IETF Trust </a:t>
            </a:r>
            <a:endParaRPr sz="1200" dirty="0">
              <a:latin typeface="Inter"/>
              <a:ea typeface="Inter"/>
              <a:cs typeface="Inter"/>
              <a:sym typeface="Inter"/>
            </a:endParaRPr>
          </a:p>
          <a:p>
            <a:pPr marL="0" lvl="0" indent="0" algn="l" rtl="0">
              <a:spcBef>
                <a:spcPts val="0"/>
              </a:spcBef>
              <a:spcAft>
                <a:spcPts val="0"/>
              </a:spcAft>
              <a:buNone/>
            </a:pPr>
            <a:r>
              <a:rPr lang="en-US" sz="1200" dirty="0">
                <a:latin typeface="Inter"/>
                <a:ea typeface="Inter"/>
                <a:cs typeface="Inter"/>
                <a:sym typeface="Inter"/>
              </a:rPr>
              <a:t>Production by </a:t>
            </a:r>
            <a:r>
              <a:rPr lang="en-US" sz="1200" dirty="0" err="1">
                <a:latin typeface="Inter"/>
                <a:ea typeface="Inter"/>
                <a:cs typeface="Inter"/>
                <a:sym typeface="Inter"/>
              </a:rPr>
              <a:t>Meetecho</a:t>
            </a:r>
            <a:endParaRPr sz="1200" dirty="0">
              <a:latin typeface="Inter"/>
              <a:ea typeface="Inter"/>
              <a:cs typeface="Inter"/>
              <a:sym typeface="Inter"/>
            </a:endParaRPr>
          </a:p>
        </p:txBody>
      </p:sp>
      <p:sp>
        <p:nvSpPr>
          <p:cNvPr id="102" name="Google Shape;102;p19"/>
          <p:cNvSpPr txBox="1"/>
          <p:nvPr/>
        </p:nvSpPr>
        <p:spPr>
          <a:xfrm>
            <a:off x="754475" y="3154800"/>
            <a:ext cx="5724900" cy="667800"/>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300"/>
              </a:spcBef>
              <a:spcAft>
                <a:spcPts val="0"/>
              </a:spcAft>
              <a:buNone/>
            </a:pPr>
            <a:r>
              <a:rPr lang="en-US" sz="2400">
                <a:solidFill>
                  <a:srgbClr val="FFF2CC"/>
                </a:solidFill>
                <a:latin typeface="Inter"/>
                <a:ea typeface="Inter"/>
                <a:cs typeface="Inter"/>
                <a:sym typeface="Inter"/>
              </a:rPr>
              <a:t>This session is being recorded</a:t>
            </a:r>
            <a:endParaRPr sz="2400">
              <a:solidFill>
                <a:srgbClr val="FFF2CC"/>
              </a:solidFill>
              <a:latin typeface="Inter"/>
              <a:ea typeface="Inter"/>
              <a:cs typeface="Inter"/>
              <a:sym typeface="Inte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latin typeface="Inter"/>
                <a:ea typeface="Inter"/>
                <a:cs typeface="Inter"/>
                <a:sym typeface="Inter"/>
              </a:rPr>
              <a:t>Note Well</a:t>
            </a:r>
            <a:endParaRPr sz="2400" i="0" u="none" strike="noStrike" cap="none">
              <a:solidFill>
                <a:schemeClr val="lt1"/>
              </a:solidFill>
              <a:latin typeface="Inter"/>
              <a:ea typeface="Inter"/>
              <a:cs typeface="Inter"/>
              <a:sym typeface="Inter"/>
            </a:endParaRPr>
          </a:p>
        </p:txBody>
      </p:sp>
      <p:sp>
        <p:nvSpPr>
          <p:cNvPr id="108" name="Google Shape;108;p20"/>
          <p:cNvSpPr txBox="1">
            <a:spLocks noGrp="1"/>
          </p:cNvSpPr>
          <p:nvPr>
            <p:ph type="body" idx="4294967295"/>
          </p:nvPr>
        </p:nvSpPr>
        <p:spPr>
          <a:xfrm>
            <a:off x="401925" y="722400"/>
            <a:ext cx="8307600" cy="3698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sz="1000">
                <a:solidFill>
                  <a:srgbClr val="434343"/>
                </a:solidFill>
                <a:latin typeface="Inter"/>
                <a:ea typeface="Inter"/>
                <a:cs typeface="Inter"/>
                <a:sym typeface="Inter"/>
              </a:rPr>
              <a:t>This is a reminder of IETF policies in effect on various topics such as patents or code of conduct. It is only meant to point you in the right direction. Exceptions may apply. The IETF's patent policy and the definition of an IETF "contribution" and "participation" are set forth in BCP 79; please read it carefully.</a:t>
            </a:r>
            <a:endParaRPr sz="1000">
              <a:solidFill>
                <a:srgbClr val="434343"/>
              </a:solidFill>
              <a:latin typeface="Inter"/>
              <a:ea typeface="Inter"/>
              <a:cs typeface="Inter"/>
              <a:sym typeface="Inter"/>
            </a:endParaRPr>
          </a:p>
          <a:p>
            <a:pPr marL="0" lvl="0" indent="0" algn="l" rtl="0">
              <a:lnSpc>
                <a:spcPct val="115000"/>
              </a:lnSpc>
              <a:spcBef>
                <a:spcPts val="600"/>
              </a:spcBef>
              <a:spcAft>
                <a:spcPts val="0"/>
              </a:spcAft>
              <a:buSzPts val="1800"/>
              <a:buNone/>
            </a:pPr>
            <a:r>
              <a:rPr lang="en-US" sz="1000">
                <a:solidFill>
                  <a:srgbClr val="434343"/>
                </a:solidFill>
                <a:latin typeface="Inter"/>
                <a:ea typeface="Inter"/>
                <a:cs typeface="Inter"/>
                <a:sym typeface="Inter"/>
              </a:rPr>
              <a:t>As a reminder:</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rgbClr val="434343"/>
                </a:solidFill>
                <a:latin typeface="Inter"/>
                <a:ea typeface="Inter"/>
                <a:cs typeface="Inter"/>
                <a:sym typeface="Inter"/>
              </a:rPr>
              <a:t>By participating in the IETF, you agree to follow IETF processes and policies.</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If you are aware that any IETF contribution is covered by patents or patent applications that are owned or controlled by you or your sponsor, you must disclose that fact, or not participate in the discussion.</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in or attendee to any IETF activity you acknowledge that written, audio, video, and photographic records of meetings may be made public.</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Personal information that you provide to IETF will be handled in accordance with the IETF Privacy Statement.</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or attendee, you agree to work respectfully with other participants; please contact the ombudsteam (</a:t>
            </a:r>
            <a:r>
              <a:rPr lang="en-US" sz="1000">
                <a:solidFill>
                  <a:schemeClr val="hlink"/>
                </a:solidFill>
                <a:uFill>
                  <a:noFill/>
                </a:uFill>
                <a:latin typeface="Inter"/>
                <a:ea typeface="Inter"/>
                <a:cs typeface="Inter"/>
                <a:sym typeface="Inter"/>
                <a:hlinkClick r:id="rId3"/>
              </a:rPr>
              <a:t>https://www.ietf.org/contact/ombudsteam/</a:t>
            </a:r>
            <a:r>
              <a:rPr lang="en-US" sz="1000">
                <a:solidFill>
                  <a:srgbClr val="434343"/>
                </a:solidFill>
                <a:latin typeface="Inter"/>
                <a:ea typeface="Inter"/>
                <a:cs typeface="Inter"/>
                <a:sym typeface="Inter"/>
              </a:rPr>
              <a:t>) if you have questions or concerns about this.</a:t>
            </a:r>
            <a:endParaRPr sz="1000">
              <a:solidFill>
                <a:srgbClr val="434343"/>
              </a:solidFill>
              <a:latin typeface="Inter"/>
              <a:ea typeface="Inter"/>
              <a:cs typeface="Inter"/>
              <a:sym typeface="Inter"/>
            </a:endParaRPr>
          </a:p>
          <a:p>
            <a:pPr marL="0" lvl="0" indent="0" algn="l" rtl="0">
              <a:lnSpc>
                <a:spcPct val="100000"/>
              </a:lnSpc>
              <a:spcBef>
                <a:spcPts val="200"/>
              </a:spcBef>
              <a:spcAft>
                <a:spcPts val="0"/>
              </a:spcAft>
              <a:buSzPts val="1800"/>
              <a:buNone/>
            </a:pPr>
            <a:br>
              <a:rPr lang="en-US" sz="1000">
                <a:solidFill>
                  <a:srgbClr val="434343"/>
                </a:solidFill>
                <a:latin typeface="Inter"/>
                <a:ea typeface="Inter"/>
                <a:cs typeface="Inter"/>
                <a:sym typeface="Inter"/>
              </a:rPr>
            </a:br>
            <a:r>
              <a:rPr lang="en-US" sz="1000">
                <a:solidFill>
                  <a:srgbClr val="434343"/>
                </a:solidFill>
                <a:latin typeface="Inter"/>
                <a:ea typeface="Inter"/>
                <a:cs typeface="Inter"/>
                <a:sym typeface="Inter"/>
              </a:rPr>
              <a:t>Definitive information is in the documents listed below and other IETF BCPs. For advice, please talk to WG chairs or ADs:</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4"/>
              </a:rPr>
              <a:t>BCP 9</a:t>
            </a:r>
            <a:r>
              <a:rPr lang="en-US" sz="1000">
                <a:solidFill>
                  <a:srgbClr val="434343"/>
                </a:solidFill>
                <a:latin typeface="Inter"/>
                <a:ea typeface="Inter"/>
                <a:cs typeface="Inter"/>
                <a:sym typeface="Inter"/>
              </a:rPr>
              <a:t> (Internet Standards Process)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(Working Group processes)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(Anti-Harassment Procedures) </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6"/>
              </a:rPr>
              <a:t>BCP 54</a:t>
            </a:r>
            <a:r>
              <a:rPr lang="en-US" sz="1000">
                <a:solidFill>
                  <a:srgbClr val="434343"/>
                </a:solidFill>
                <a:latin typeface="Inter"/>
                <a:ea typeface="Inter"/>
                <a:cs typeface="Inter"/>
                <a:sym typeface="Inter"/>
              </a:rPr>
              <a:t> (Code of Conduct)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7"/>
              </a:rPr>
              <a:t>BCP 78</a:t>
            </a:r>
            <a:r>
              <a:rPr lang="en-US" sz="1000">
                <a:solidFill>
                  <a:srgbClr val="434343"/>
                </a:solidFill>
                <a:latin typeface="Inter"/>
                <a:ea typeface="Inter"/>
                <a:cs typeface="Inter"/>
                <a:sym typeface="Inter"/>
              </a:rPr>
              <a:t> (Copyright)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8"/>
              </a:rPr>
              <a:t>BCP 79</a:t>
            </a:r>
            <a:r>
              <a:rPr lang="en-US" sz="1000">
                <a:solidFill>
                  <a:srgbClr val="434343"/>
                </a:solidFill>
                <a:latin typeface="Inter"/>
                <a:ea typeface="Inter"/>
                <a:cs typeface="Inter"/>
                <a:sym typeface="Inter"/>
              </a:rPr>
              <a:t> (Patents, Participation)</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9"/>
              </a:rPr>
              <a:t>https://www.ietf.org/privacy-policy/</a:t>
            </a:r>
            <a:r>
              <a:rPr lang="en-US" sz="1000">
                <a:solidFill>
                  <a:srgbClr val="434343"/>
                </a:solidFill>
                <a:latin typeface="Inter"/>
                <a:ea typeface="Inter"/>
                <a:cs typeface="Inter"/>
                <a:sym typeface="Inter"/>
              </a:rPr>
              <a:t>(Privacy Policy)</a:t>
            </a:r>
            <a:endParaRPr sz="1000">
              <a:solidFill>
                <a:srgbClr val="434343"/>
              </a:solidFill>
              <a:latin typeface="Inter"/>
              <a:ea typeface="Inter"/>
              <a:cs typeface="Inter"/>
              <a:sym typeface="Inte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E69395-1EF3-03DF-8C06-8727B0306792}"/>
              </a:ext>
            </a:extLst>
          </p:cNvPr>
          <p:cNvSpPr>
            <a:spLocks noGrp="1"/>
          </p:cNvSpPr>
          <p:nvPr>
            <p:ph type="title"/>
          </p:nvPr>
        </p:nvSpPr>
        <p:spPr/>
        <p:txBody>
          <a:bodyPr/>
          <a:lstStyle/>
          <a:p>
            <a:r>
              <a:rPr lang="fr-FR" dirty="0"/>
              <a:t>Meeting Objectives</a:t>
            </a:r>
          </a:p>
        </p:txBody>
      </p:sp>
      <p:sp>
        <p:nvSpPr>
          <p:cNvPr id="3" name="Espace réservé du texte 2">
            <a:extLst>
              <a:ext uri="{FF2B5EF4-FFF2-40B4-BE49-F238E27FC236}">
                <a16:creationId xmlns:a16="http://schemas.microsoft.com/office/drawing/2014/main" id="{3B08E921-E0A9-A022-AF7D-2240BB088939}"/>
              </a:ext>
            </a:extLst>
          </p:cNvPr>
          <p:cNvSpPr>
            <a:spLocks noGrp="1"/>
          </p:cNvSpPr>
          <p:nvPr>
            <p:ph type="body" idx="1"/>
          </p:nvPr>
        </p:nvSpPr>
        <p:spPr>
          <a:xfrm>
            <a:off x="627500" y="1794600"/>
            <a:ext cx="8321518" cy="2965659"/>
          </a:xfrm>
        </p:spPr>
        <p:txBody>
          <a:bodyPr/>
          <a:lstStyle/>
          <a:p>
            <a:r>
              <a:rPr lang="en-US" b="1" i="1" dirty="0">
                <a:solidFill>
                  <a:srgbClr val="00B0F0"/>
                </a:solidFill>
              </a:rPr>
              <a:t>Consolidate</a:t>
            </a:r>
            <a:r>
              <a:rPr lang="en-US" dirty="0"/>
              <a:t> the Use Cases &amp; Requirements I-D content</a:t>
            </a:r>
          </a:p>
          <a:p>
            <a:r>
              <a:rPr lang="en-US" dirty="0"/>
              <a:t>Agree on the </a:t>
            </a:r>
            <a:r>
              <a:rPr lang="en-US" b="1" i="1" dirty="0">
                <a:solidFill>
                  <a:srgbClr val="00B0F0"/>
                </a:solidFill>
              </a:rPr>
              <a:t>publication plan </a:t>
            </a:r>
            <a:r>
              <a:rPr lang="en-US" dirty="0"/>
              <a:t>for the Use Cases &amp; Requirements I-D</a:t>
            </a:r>
          </a:p>
          <a:p>
            <a:r>
              <a:rPr lang="en-US" dirty="0"/>
              <a:t>Define </a:t>
            </a:r>
            <a:r>
              <a:rPr lang="en-US" b="1" i="1" dirty="0">
                <a:solidFill>
                  <a:srgbClr val="00B0F0"/>
                </a:solidFill>
              </a:rPr>
              <a:t>next steps </a:t>
            </a:r>
            <a:r>
              <a:rPr lang="en-US" dirty="0"/>
              <a:t>for the metrics effort</a:t>
            </a:r>
            <a:endParaRPr lang="en-US" b="1" i="1" dirty="0">
              <a:solidFill>
                <a:srgbClr val="00B0F0"/>
              </a:solidFill>
            </a:endParaRPr>
          </a:p>
        </p:txBody>
      </p:sp>
      <p:sp>
        <p:nvSpPr>
          <p:cNvPr id="4" name="Espace réservé du numéro de diapositive 3">
            <a:extLst>
              <a:ext uri="{FF2B5EF4-FFF2-40B4-BE49-F238E27FC236}">
                <a16:creationId xmlns:a16="http://schemas.microsoft.com/office/drawing/2014/main" id="{6AE8E01D-DE0A-AF73-FF77-1ED795D5BE4B}"/>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2209015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272182-2298-B3BA-EF0F-BD3CF25B7245}"/>
              </a:ext>
            </a:extLst>
          </p:cNvPr>
          <p:cNvSpPr>
            <a:spLocks noGrp="1"/>
          </p:cNvSpPr>
          <p:nvPr>
            <p:ph type="title"/>
          </p:nvPr>
        </p:nvSpPr>
        <p:spPr/>
        <p:txBody>
          <a:bodyPr/>
          <a:lstStyle/>
          <a:p>
            <a:r>
              <a:rPr lang="fr-FR" dirty="0"/>
              <a:t>Compact Agenda</a:t>
            </a:r>
          </a:p>
        </p:txBody>
      </p:sp>
      <p:sp>
        <p:nvSpPr>
          <p:cNvPr id="4" name="Espace réservé du numéro de diapositive 3">
            <a:extLst>
              <a:ext uri="{FF2B5EF4-FFF2-40B4-BE49-F238E27FC236}">
                <a16:creationId xmlns:a16="http://schemas.microsoft.com/office/drawing/2014/main" id="{706FC20A-2180-E869-9E40-A021643902B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pic>
        <p:nvPicPr>
          <p:cNvPr id="5" name="Image 4">
            <a:extLst>
              <a:ext uri="{FF2B5EF4-FFF2-40B4-BE49-F238E27FC236}">
                <a16:creationId xmlns:a16="http://schemas.microsoft.com/office/drawing/2014/main" id="{00F2991D-0C39-813E-9284-7EC47B22497F}"/>
              </a:ext>
            </a:extLst>
          </p:cNvPr>
          <p:cNvPicPr>
            <a:picLocks noChangeAspect="1"/>
          </p:cNvPicPr>
          <p:nvPr/>
        </p:nvPicPr>
        <p:blipFill>
          <a:blip r:embed="rId2"/>
          <a:stretch>
            <a:fillRect/>
          </a:stretch>
        </p:blipFill>
        <p:spPr>
          <a:xfrm>
            <a:off x="1105840" y="2109420"/>
            <a:ext cx="6954220" cy="2467319"/>
          </a:xfrm>
          <a:prstGeom prst="rect">
            <a:avLst/>
          </a:prstGeom>
        </p:spPr>
      </p:pic>
    </p:spTree>
    <p:extLst>
      <p:ext uri="{BB962C8B-B14F-4D97-AF65-F5344CB8AC3E}">
        <p14:creationId xmlns:p14="http://schemas.microsoft.com/office/powerpoint/2010/main" val="9001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910D06-E838-819B-AC00-5C63480F6317}"/>
              </a:ext>
            </a:extLst>
          </p:cNvPr>
          <p:cNvSpPr>
            <a:spLocks noGrp="1"/>
          </p:cNvSpPr>
          <p:nvPr>
            <p:ph type="title"/>
          </p:nvPr>
        </p:nvSpPr>
        <p:spPr/>
        <p:txBody>
          <a:bodyPr/>
          <a:lstStyle/>
          <a:p>
            <a:r>
              <a:rPr lang="fr-FR" dirty="0"/>
              <a:t>On the Use Cases &amp; </a:t>
            </a:r>
            <a:r>
              <a:rPr lang="fr-FR" dirty="0" err="1"/>
              <a:t>Requirements</a:t>
            </a:r>
            <a:r>
              <a:rPr lang="fr-FR" dirty="0"/>
              <a:t> I-D</a:t>
            </a:r>
          </a:p>
        </p:txBody>
      </p:sp>
      <p:sp>
        <p:nvSpPr>
          <p:cNvPr id="3" name="Espace réservé du texte 2">
            <a:extLst>
              <a:ext uri="{FF2B5EF4-FFF2-40B4-BE49-F238E27FC236}">
                <a16:creationId xmlns:a16="http://schemas.microsoft.com/office/drawing/2014/main" id="{D3C9B073-BFEC-A1D9-1B43-8B098CEFC72C}"/>
              </a:ext>
            </a:extLst>
          </p:cNvPr>
          <p:cNvSpPr>
            <a:spLocks noGrp="1"/>
          </p:cNvSpPr>
          <p:nvPr>
            <p:ph type="body" idx="1"/>
          </p:nvPr>
        </p:nvSpPr>
        <p:spPr/>
        <p:txBody>
          <a:bodyPr/>
          <a:lstStyle/>
          <a:p>
            <a:pPr algn="l">
              <a:buFont typeface="Arial" panose="020B0604020202020204" pitchFamily="34" charset="0"/>
              <a:buChar char="•"/>
            </a:pPr>
            <a:r>
              <a:rPr lang="en-US" sz="1600" b="0" i="0" dirty="0">
                <a:solidFill>
                  <a:srgbClr val="1F2328"/>
                </a:solidFill>
                <a:effectLst/>
                <a:latin typeface="-apple-system"/>
              </a:rPr>
              <a:t>This document paints a picture of some key use cases. It is not intended to be a comprehensive list of all use cases that will ever be applicable. Further, it is not a "proof of necessity" for CATS -- we already have a working group!</a:t>
            </a:r>
          </a:p>
          <a:p>
            <a:pPr algn="l">
              <a:buFont typeface="Arial" panose="020B0604020202020204" pitchFamily="34" charset="0"/>
              <a:buChar char="•"/>
            </a:pPr>
            <a:r>
              <a:rPr lang="en-US" sz="1600" b="0" i="0" dirty="0">
                <a:solidFill>
                  <a:srgbClr val="1F2328"/>
                </a:solidFill>
                <a:effectLst/>
                <a:latin typeface="-apple-system"/>
              </a:rPr>
              <a:t>Our objective should be to get the WG use-case draft ready for a consensus call as "complete", with that call to be held immediately after Bangkok</a:t>
            </a:r>
          </a:p>
          <a:p>
            <a:pPr algn="l">
              <a:buFont typeface="Arial" panose="020B0604020202020204" pitchFamily="34" charset="0"/>
              <a:buChar char="•"/>
            </a:pPr>
            <a:r>
              <a:rPr lang="en-US" sz="1600" b="0" i="0" dirty="0">
                <a:solidFill>
                  <a:srgbClr val="1F2328"/>
                </a:solidFill>
                <a:effectLst/>
                <a:latin typeface="-apple-system"/>
              </a:rPr>
              <a:t>Does the WG want to push for RFC publication, or just tag the I-D as having consensus?</a:t>
            </a:r>
          </a:p>
          <a:p>
            <a:pPr algn="l">
              <a:buFont typeface="Arial" panose="020B0604020202020204" pitchFamily="34" charset="0"/>
              <a:buChar char="•"/>
            </a:pPr>
            <a:r>
              <a:rPr lang="en-US" sz="1600" b="0" i="0" dirty="0">
                <a:solidFill>
                  <a:srgbClr val="1F2328"/>
                </a:solidFill>
                <a:effectLst/>
                <a:latin typeface="-apple-system"/>
              </a:rPr>
              <a:t>For all other use-case-related I-Ds:</a:t>
            </a:r>
          </a:p>
          <a:p>
            <a:pPr marL="742950" lvl="1" indent="-285750" algn="l">
              <a:buFont typeface="Arial" panose="020B0604020202020204" pitchFamily="34" charset="0"/>
              <a:buChar char="•"/>
            </a:pPr>
            <a:r>
              <a:rPr lang="en-US" sz="1200" b="0" i="0" dirty="0">
                <a:solidFill>
                  <a:srgbClr val="1F2328"/>
                </a:solidFill>
                <a:effectLst/>
                <a:latin typeface="-apple-system"/>
              </a:rPr>
              <a:t>Are they already included in the WG use-case draft? If so, can we "close" the other draft?</a:t>
            </a:r>
          </a:p>
          <a:p>
            <a:pPr marL="742950" lvl="1" indent="-285750" algn="l">
              <a:buFont typeface="Arial" panose="020B0604020202020204" pitchFamily="34" charset="0"/>
              <a:buChar char="•"/>
            </a:pPr>
            <a:r>
              <a:rPr lang="en-US" sz="1200" b="0" i="0" dirty="0">
                <a:solidFill>
                  <a:srgbClr val="1F2328"/>
                </a:solidFill>
                <a:effectLst/>
                <a:latin typeface="-apple-system"/>
              </a:rPr>
              <a:t>Should they be included in the WG use-case draft as main use cases or as "future uses" for the appendix?</a:t>
            </a:r>
          </a:p>
          <a:p>
            <a:endParaRPr lang="fr-FR" sz="1600" dirty="0"/>
          </a:p>
        </p:txBody>
      </p:sp>
      <p:sp>
        <p:nvSpPr>
          <p:cNvPr id="4" name="Espace réservé du numéro de diapositive 3">
            <a:extLst>
              <a:ext uri="{FF2B5EF4-FFF2-40B4-BE49-F238E27FC236}">
                <a16:creationId xmlns:a16="http://schemas.microsoft.com/office/drawing/2014/main" id="{770C20AF-11F7-1E0A-5093-45FD2D41677C}"/>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4022029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DD9445-6B4F-4A0D-A766-2DB1E0270CAC}"/>
              </a:ext>
            </a:extLst>
          </p:cNvPr>
          <p:cNvSpPr>
            <a:spLocks noGrp="1"/>
          </p:cNvSpPr>
          <p:nvPr>
            <p:ph type="title"/>
          </p:nvPr>
        </p:nvSpPr>
        <p:spPr/>
        <p:txBody>
          <a:bodyPr/>
          <a:lstStyle/>
          <a:p>
            <a:r>
              <a:rPr lang="fr-FR" dirty="0"/>
              <a:t>Use Case I-</a:t>
            </a:r>
            <a:r>
              <a:rPr lang="fr-FR" dirty="0" err="1"/>
              <a:t>Ds</a:t>
            </a:r>
            <a:endParaRPr lang="fr-FR" dirty="0"/>
          </a:p>
        </p:txBody>
      </p:sp>
      <p:sp>
        <p:nvSpPr>
          <p:cNvPr id="4" name="Espace réservé du numéro de diapositive 3">
            <a:extLst>
              <a:ext uri="{FF2B5EF4-FFF2-40B4-BE49-F238E27FC236}">
                <a16:creationId xmlns:a16="http://schemas.microsoft.com/office/drawing/2014/main" id="{9AE6C159-2C8D-3518-2EAF-1EED7750B540}"/>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6</a:t>
            </a:fld>
            <a:endParaRPr lang="en-US"/>
          </a:p>
        </p:txBody>
      </p:sp>
      <p:pic>
        <p:nvPicPr>
          <p:cNvPr id="6" name="Image 5">
            <a:extLst>
              <a:ext uri="{FF2B5EF4-FFF2-40B4-BE49-F238E27FC236}">
                <a16:creationId xmlns:a16="http://schemas.microsoft.com/office/drawing/2014/main" id="{DF6F6D9D-4AE6-0DB1-CEA6-B548088483B8}"/>
              </a:ext>
            </a:extLst>
          </p:cNvPr>
          <p:cNvPicPr>
            <a:picLocks noChangeAspect="1"/>
          </p:cNvPicPr>
          <p:nvPr/>
        </p:nvPicPr>
        <p:blipFill>
          <a:blip r:embed="rId2"/>
          <a:stretch>
            <a:fillRect/>
          </a:stretch>
        </p:blipFill>
        <p:spPr>
          <a:xfrm>
            <a:off x="1555572" y="1853205"/>
            <a:ext cx="6170175" cy="3136449"/>
          </a:xfrm>
          <a:prstGeom prst="rect">
            <a:avLst/>
          </a:prstGeom>
        </p:spPr>
      </p:pic>
    </p:spTree>
    <p:extLst>
      <p:ext uri="{BB962C8B-B14F-4D97-AF65-F5344CB8AC3E}">
        <p14:creationId xmlns:p14="http://schemas.microsoft.com/office/powerpoint/2010/main" val="857954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71E590-859E-1334-9519-581AE6635E5C}"/>
              </a:ext>
            </a:extLst>
          </p:cNvPr>
          <p:cNvSpPr>
            <a:spLocks noGrp="1"/>
          </p:cNvSpPr>
          <p:nvPr>
            <p:ph type="title"/>
          </p:nvPr>
        </p:nvSpPr>
        <p:spPr/>
        <p:txBody>
          <a:bodyPr/>
          <a:lstStyle/>
          <a:p>
            <a:r>
              <a:rPr lang="fr-FR" dirty="0"/>
              <a:t>Open </a:t>
            </a:r>
            <a:r>
              <a:rPr lang="fr-FR" dirty="0" err="1"/>
              <a:t>Mic</a:t>
            </a:r>
            <a:endParaRPr lang="fr-FR" dirty="0"/>
          </a:p>
        </p:txBody>
      </p:sp>
      <p:sp>
        <p:nvSpPr>
          <p:cNvPr id="3" name="Espace réservé du texte 2">
            <a:extLst>
              <a:ext uri="{FF2B5EF4-FFF2-40B4-BE49-F238E27FC236}">
                <a16:creationId xmlns:a16="http://schemas.microsoft.com/office/drawing/2014/main" id="{48533B04-3590-B6ED-95E0-B031E08FC252}"/>
              </a:ext>
            </a:extLst>
          </p:cNvPr>
          <p:cNvSpPr>
            <a:spLocks noGrp="1"/>
          </p:cNvSpPr>
          <p:nvPr>
            <p:ph type="body"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FFA5248E-D7AA-A1CD-91DF-2B0834763FC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Tree>
    <p:extLst>
      <p:ext uri="{BB962C8B-B14F-4D97-AF65-F5344CB8AC3E}">
        <p14:creationId xmlns:p14="http://schemas.microsoft.com/office/powerpoint/2010/main" val="4214570103"/>
      </p:ext>
    </p:extLst>
  </p:cSld>
  <p:clrMapOvr>
    <a:masterClrMapping/>
  </p:clrMapOvr>
</p:sld>
</file>

<file path=ppt/theme/theme1.xml><?xml version="1.0" encoding="utf-8"?>
<a:theme xmlns:a="http://schemas.openxmlformats.org/drawingml/2006/main" name="Material">
  <a:themeElements>
    <a:clrScheme name="Material">
      <a:dk1>
        <a:srgbClr val="002D3C"/>
      </a:dk1>
      <a:lt1>
        <a:srgbClr val="4285F4"/>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ETF Template">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aterial">
  <a:themeElements>
    <a:clrScheme name="Material">
      <a:dk1>
        <a:srgbClr val="000000"/>
      </a:dk1>
      <a:lt1>
        <a:srgbClr val="FFFFFF"/>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07222825-62ea-40f3-96b5-5375c07996e2}" enabled="1" method="Privileged" siteId="{90c7a20a-f34b-40bf-bc48-b9253b6f5d20}" removed="0"/>
</clbl:labelList>
</file>

<file path=docProps/app.xml><?xml version="1.0" encoding="utf-8"?>
<Properties xmlns="http://schemas.openxmlformats.org/officeDocument/2006/extended-properties" xmlns:vt="http://schemas.openxmlformats.org/officeDocument/2006/docPropsVTypes">
  <TotalTime>158</TotalTime>
  <Words>524</Words>
  <Application>Microsoft Office PowerPoint</Application>
  <PresentationFormat>Affichage à l'écran (16:9)</PresentationFormat>
  <Paragraphs>41</Paragraphs>
  <Slides>7</Slides>
  <Notes>2</Notes>
  <HiddenSlides>0</HiddenSlides>
  <MMClips>0</MMClips>
  <ScaleCrop>false</ScaleCrop>
  <HeadingPairs>
    <vt:vector size="6" baseType="variant">
      <vt:variant>
        <vt:lpstr>Polices utilisées</vt:lpstr>
      </vt:variant>
      <vt:variant>
        <vt:i4>8</vt:i4>
      </vt:variant>
      <vt:variant>
        <vt:lpstr>Thème</vt:lpstr>
      </vt:variant>
      <vt:variant>
        <vt:i4>2</vt:i4>
      </vt:variant>
      <vt:variant>
        <vt:lpstr>Titres des diapositives</vt:lpstr>
      </vt:variant>
      <vt:variant>
        <vt:i4>7</vt:i4>
      </vt:variant>
    </vt:vector>
  </HeadingPairs>
  <TitlesOfParts>
    <vt:vector size="17" baseType="lpstr">
      <vt:lpstr>-apple-system</vt:lpstr>
      <vt:lpstr>Arial</vt:lpstr>
      <vt:lpstr>Inter</vt:lpstr>
      <vt:lpstr>Montserrat</vt:lpstr>
      <vt:lpstr>Open Sans</vt:lpstr>
      <vt:lpstr>Open Sans Medium</vt:lpstr>
      <vt:lpstr>Open Sans SemiBold</vt:lpstr>
      <vt:lpstr>Roboto</vt:lpstr>
      <vt:lpstr>Material</vt:lpstr>
      <vt:lpstr>IETF Template</vt:lpstr>
      <vt:lpstr>Computing-Aware Traffic Steering (cats) WG Virtual Interim Meeting Focus: Use Cases &amp; Metrics</vt:lpstr>
      <vt:lpstr>Note Well</vt:lpstr>
      <vt:lpstr>Meeting Objectives</vt:lpstr>
      <vt:lpstr>Compact Agenda</vt:lpstr>
      <vt:lpstr>On the Use Cases &amp; Requirements I-D</vt:lpstr>
      <vt:lpstr>Use Case I-Ds</vt:lpstr>
      <vt:lpstr>Open Mic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IETF 120 NMOP Chairs Slides</dc:title>
  <dc:creator>BOUCADAIR Mohamed INNOV/NET</dc:creator>
  <cp:lastModifiedBy>BOUCADAIR Mohamed INNOV/NET</cp:lastModifiedBy>
  <cp:revision>11</cp:revision>
  <dcterms:modified xsi:type="dcterms:W3CDTF">2025-01-15T06:48:32Z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Text">
    <vt:lpwstr>Orange Restricted</vt:lpwstr>
  </property>
  <property fmtid="{D5CDD505-2E9C-101B-9397-08002B2CF9AE}" pid="3" name="_readonly">
    <vt:lpwstr/>
  </property>
  <property fmtid="{D5CDD505-2E9C-101B-9397-08002B2CF9AE}" pid="4" name="_change">
    <vt:lpwstr/>
  </property>
  <property fmtid="{D5CDD505-2E9C-101B-9397-08002B2CF9AE}" pid="5" name="_full-control">
    <vt:lpwstr/>
  </property>
  <property fmtid="{D5CDD505-2E9C-101B-9397-08002B2CF9AE}" pid="6" name="sflag">
    <vt:lpwstr>1725964093</vt:lpwstr>
  </property>
</Properties>
</file>