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6"/>
  </p:notesMasterIdLst>
  <p:sldIdLst>
    <p:sldId id="276" r:id="rId3"/>
    <p:sldId id="257" r:id="rId4"/>
    <p:sldId id="258" r:id="rId5"/>
    <p:sldId id="259" r:id="rId6"/>
    <p:sldId id="260" r:id="rId7"/>
    <p:sldId id="280" r:id="rId8"/>
    <p:sldId id="271" r:id="rId9"/>
    <p:sldId id="269" r:id="rId10"/>
    <p:sldId id="268" r:id="rId11"/>
    <p:sldId id="277" r:id="rId12"/>
    <p:sldId id="278" r:id="rId13"/>
    <p:sldId id="279" r:id="rId14"/>
    <p:sldId id="273" r:id="rId1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6E0B4-09BF-4A05-B30B-443B88B51C68}" v="6" dt="2025-03-07T14:29:02.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8406E0B4-09BF-4A05-B30B-443B88B51C68}"/>
    <pc:docChg chg="custSel addSld delSld modSld">
      <pc:chgData name="BOUCADAIR Mohamed INNOV/NET" userId="2acbca90-6db1-4111-98c4-832797dda751" providerId="ADAL" clId="{8406E0B4-09BF-4A05-B30B-443B88B51C68}" dt="2025-03-07T14:32:33.634" v="230"/>
      <pc:docMkLst>
        <pc:docMk/>
      </pc:docMkLst>
      <pc:sldChg chg="addSp delSp modSp mod">
        <pc:chgData name="BOUCADAIR Mohamed INNOV/NET" userId="2acbca90-6db1-4111-98c4-832797dda751" providerId="ADAL" clId="{8406E0B4-09BF-4A05-B30B-443B88B51C68}" dt="2025-03-07T14:23:22.063" v="27" actId="1076"/>
        <pc:sldMkLst>
          <pc:docMk/>
          <pc:sldMk cId="4281018982" sldId="260"/>
        </pc:sldMkLst>
        <pc:picChg chg="add mod">
          <ac:chgData name="BOUCADAIR Mohamed INNOV/NET" userId="2acbca90-6db1-4111-98c4-832797dda751" providerId="ADAL" clId="{8406E0B4-09BF-4A05-B30B-443B88B51C68}" dt="2025-03-07T14:23:22.063" v="27" actId="1076"/>
          <ac:picMkLst>
            <pc:docMk/>
            <pc:sldMk cId="4281018982" sldId="260"/>
            <ac:picMk id="5" creationId="{D48F4252-E8A4-D759-BE38-A56D13EF2367}"/>
          </ac:picMkLst>
        </pc:picChg>
        <pc:picChg chg="del">
          <ac:chgData name="BOUCADAIR Mohamed INNOV/NET" userId="2acbca90-6db1-4111-98c4-832797dda751" providerId="ADAL" clId="{8406E0B4-09BF-4A05-B30B-443B88B51C68}" dt="2025-03-07T14:23:17.332" v="24" actId="478"/>
          <ac:picMkLst>
            <pc:docMk/>
            <pc:sldMk cId="4281018982" sldId="260"/>
            <ac:picMk id="6" creationId="{8A4B3CCB-343D-F398-2EDE-452ACFCBE6AF}"/>
          </ac:picMkLst>
        </pc:picChg>
      </pc:sldChg>
      <pc:sldChg chg="addSp delSp modSp mod">
        <pc:chgData name="BOUCADAIR Mohamed INNOV/NET" userId="2acbca90-6db1-4111-98c4-832797dda751" providerId="ADAL" clId="{8406E0B4-09BF-4A05-B30B-443B88B51C68}" dt="2025-03-07T14:26:10.281" v="92" actId="20577"/>
        <pc:sldMkLst>
          <pc:docMk/>
          <pc:sldMk cId="2749868532" sldId="268"/>
        </pc:sldMkLst>
        <pc:spChg chg="del">
          <ac:chgData name="BOUCADAIR Mohamed INNOV/NET" userId="2acbca90-6db1-4111-98c4-832797dda751" providerId="ADAL" clId="{8406E0B4-09BF-4A05-B30B-443B88B51C68}" dt="2025-03-07T14:25:53.241" v="57" actId="478"/>
          <ac:spMkLst>
            <pc:docMk/>
            <pc:sldMk cId="2749868532" sldId="268"/>
            <ac:spMk id="10" creationId="{6753B80D-E21A-2B6E-F15B-C5F5C28745C1}"/>
          </ac:spMkLst>
        </pc:spChg>
        <pc:spChg chg="mod">
          <ac:chgData name="BOUCADAIR Mohamed INNOV/NET" userId="2acbca90-6db1-4111-98c4-832797dda751" providerId="ADAL" clId="{8406E0B4-09BF-4A05-B30B-443B88B51C68}" dt="2025-03-07T14:26:10.281" v="92" actId="20577"/>
          <ac:spMkLst>
            <pc:docMk/>
            <pc:sldMk cId="2749868532" sldId="268"/>
            <ac:spMk id="11" creationId="{DC4BF35C-BFF9-5971-37E5-50C2228413AC}"/>
          </ac:spMkLst>
        </pc:spChg>
        <pc:spChg chg="del">
          <ac:chgData name="BOUCADAIR Mohamed INNOV/NET" userId="2acbca90-6db1-4111-98c4-832797dda751" providerId="ADAL" clId="{8406E0B4-09BF-4A05-B30B-443B88B51C68}" dt="2025-03-07T14:25:56.127" v="59" actId="478"/>
          <ac:spMkLst>
            <pc:docMk/>
            <pc:sldMk cId="2749868532" sldId="268"/>
            <ac:spMk id="13" creationId="{71AE8C77-12CC-F31F-BC58-52C69B497F3B}"/>
          </ac:spMkLst>
        </pc:spChg>
        <pc:spChg chg="del mod">
          <ac:chgData name="BOUCADAIR Mohamed INNOV/NET" userId="2acbca90-6db1-4111-98c4-832797dda751" providerId="ADAL" clId="{8406E0B4-09BF-4A05-B30B-443B88B51C68}" dt="2025-03-07T14:25:54.042" v="58" actId="478"/>
          <ac:spMkLst>
            <pc:docMk/>
            <pc:sldMk cId="2749868532" sldId="268"/>
            <ac:spMk id="15" creationId="{3DD9F00C-5E85-94DC-4395-1FC4123BCED2}"/>
          </ac:spMkLst>
        </pc:spChg>
        <pc:spChg chg="del">
          <ac:chgData name="BOUCADAIR Mohamed INNOV/NET" userId="2acbca90-6db1-4111-98c4-832797dda751" providerId="ADAL" clId="{8406E0B4-09BF-4A05-B30B-443B88B51C68}" dt="2025-03-07T14:25:57.683" v="60" actId="478"/>
          <ac:spMkLst>
            <pc:docMk/>
            <pc:sldMk cId="2749868532" sldId="268"/>
            <ac:spMk id="16" creationId="{9CCABADB-CF8F-361B-F020-50C76702D154}"/>
          </ac:spMkLst>
        </pc:spChg>
        <pc:spChg chg="del">
          <ac:chgData name="BOUCADAIR Mohamed INNOV/NET" userId="2acbca90-6db1-4111-98c4-832797dda751" providerId="ADAL" clId="{8406E0B4-09BF-4A05-B30B-443B88B51C68}" dt="2025-03-07T14:25:48.061" v="55" actId="478"/>
          <ac:spMkLst>
            <pc:docMk/>
            <pc:sldMk cId="2749868532" sldId="268"/>
            <ac:spMk id="17" creationId="{3E2BF293-6628-F272-0B0B-C62B63E7B5F3}"/>
          </ac:spMkLst>
        </pc:spChg>
        <pc:picChg chg="add del">
          <ac:chgData name="BOUCADAIR Mohamed INNOV/NET" userId="2acbca90-6db1-4111-98c4-832797dda751" providerId="ADAL" clId="{8406E0B4-09BF-4A05-B30B-443B88B51C68}" dt="2025-03-07T14:25:29.905" v="50" actId="478"/>
          <ac:picMkLst>
            <pc:docMk/>
            <pc:sldMk cId="2749868532" sldId="268"/>
            <ac:picMk id="5" creationId="{946044C6-95A9-0D21-F992-8A4349CBDBCB}"/>
          </ac:picMkLst>
        </pc:picChg>
        <pc:picChg chg="add mod">
          <ac:chgData name="BOUCADAIR Mohamed INNOV/NET" userId="2acbca90-6db1-4111-98c4-832797dda751" providerId="ADAL" clId="{8406E0B4-09BF-4A05-B30B-443B88B51C68}" dt="2025-03-07T14:25:46.326" v="54" actId="1076"/>
          <ac:picMkLst>
            <pc:docMk/>
            <pc:sldMk cId="2749868532" sldId="268"/>
            <ac:picMk id="7" creationId="{DADFF0DE-74CF-FBA5-EA69-C3DB110797FD}"/>
          </ac:picMkLst>
        </pc:picChg>
        <pc:picChg chg="del">
          <ac:chgData name="BOUCADAIR Mohamed INNOV/NET" userId="2acbca90-6db1-4111-98c4-832797dda751" providerId="ADAL" clId="{8406E0B4-09BF-4A05-B30B-443B88B51C68}" dt="2025-03-07T14:25:21.602" v="47" actId="478"/>
          <ac:picMkLst>
            <pc:docMk/>
            <pc:sldMk cId="2749868532" sldId="268"/>
            <ac:picMk id="8" creationId="{FF877189-94BD-2D68-2BB5-B2522C15601F}"/>
          </ac:picMkLst>
        </pc:picChg>
        <pc:picChg chg="del">
          <ac:chgData name="BOUCADAIR Mohamed INNOV/NET" userId="2acbca90-6db1-4111-98c4-832797dda751" providerId="ADAL" clId="{8406E0B4-09BF-4A05-B30B-443B88B51C68}" dt="2025-03-07T14:25:23.401" v="48" actId="478"/>
          <ac:picMkLst>
            <pc:docMk/>
            <pc:sldMk cId="2749868532" sldId="268"/>
            <ac:picMk id="14" creationId="{7A5216CB-07F3-91B1-405F-9A43A613EF0E}"/>
          </ac:picMkLst>
        </pc:picChg>
      </pc:sldChg>
      <pc:sldChg chg="addSp delSp modSp mod">
        <pc:chgData name="BOUCADAIR Mohamed INNOV/NET" userId="2acbca90-6db1-4111-98c4-832797dda751" providerId="ADAL" clId="{8406E0B4-09BF-4A05-B30B-443B88B51C68}" dt="2025-03-07T14:24:54.840" v="46" actId="478"/>
        <pc:sldMkLst>
          <pc:docMk/>
          <pc:sldMk cId="2036077658" sldId="269"/>
        </pc:sldMkLst>
        <pc:spChg chg="del">
          <ac:chgData name="BOUCADAIR Mohamed INNOV/NET" userId="2acbca90-6db1-4111-98c4-832797dda751" providerId="ADAL" clId="{8406E0B4-09BF-4A05-B30B-443B88B51C68}" dt="2025-03-07T14:24:54.840" v="46" actId="478"/>
          <ac:spMkLst>
            <pc:docMk/>
            <pc:sldMk cId="2036077658" sldId="269"/>
            <ac:spMk id="7" creationId="{F1D805FE-3419-03AA-5BE4-A0FDAA83E2EC}"/>
          </ac:spMkLst>
        </pc:spChg>
        <pc:spChg chg="del">
          <ac:chgData name="BOUCADAIR Mohamed INNOV/NET" userId="2acbca90-6db1-4111-98c4-832797dda751" providerId="ADAL" clId="{8406E0B4-09BF-4A05-B30B-443B88B51C68}" dt="2025-03-07T14:24:51.490" v="45" actId="478"/>
          <ac:spMkLst>
            <pc:docMk/>
            <pc:sldMk cId="2036077658" sldId="269"/>
            <ac:spMk id="8" creationId="{8ABEC4DC-5D6B-13FA-9302-4E4445BBF8D8}"/>
          </ac:spMkLst>
        </pc:spChg>
        <pc:picChg chg="add mod ord">
          <ac:chgData name="BOUCADAIR Mohamed INNOV/NET" userId="2acbca90-6db1-4111-98c4-832797dda751" providerId="ADAL" clId="{8406E0B4-09BF-4A05-B30B-443B88B51C68}" dt="2025-03-07T14:24:48.790" v="44" actId="1076"/>
          <ac:picMkLst>
            <pc:docMk/>
            <pc:sldMk cId="2036077658" sldId="269"/>
            <ac:picMk id="5" creationId="{28A748F5-C8B5-898A-21FD-184E0B545E41}"/>
          </ac:picMkLst>
        </pc:picChg>
        <pc:picChg chg="del">
          <ac:chgData name="BOUCADAIR Mohamed INNOV/NET" userId="2acbca90-6db1-4111-98c4-832797dda751" providerId="ADAL" clId="{8406E0B4-09BF-4A05-B30B-443B88B51C68}" dt="2025-03-07T14:24:37.223" v="39" actId="478"/>
          <ac:picMkLst>
            <pc:docMk/>
            <pc:sldMk cId="2036077658" sldId="269"/>
            <ac:picMk id="6" creationId="{8E5F4FCC-55BC-CC0E-FBBC-EEBE45DA41FB}"/>
          </ac:picMkLst>
        </pc:picChg>
      </pc:sldChg>
      <pc:sldChg chg="addSp delSp modSp mod">
        <pc:chgData name="BOUCADAIR Mohamed INNOV/NET" userId="2acbca90-6db1-4111-98c4-832797dda751" providerId="ADAL" clId="{8406E0B4-09BF-4A05-B30B-443B88B51C68}" dt="2025-03-07T14:30:45.546" v="213" actId="166"/>
        <pc:sldMkLst>
          <pc:docMk/>
          <pc:sldMk cId="513082138" sldId="271"/>
        </pc:sldMkLst>
        <pc:spChg chg="del">
          <ac:chgData name="BOUCADAIR Mohamed INNOV/NET" userId="2acbca90-6db1-4111-98c4-832797dda751" providerId="ADAL" clId="{8406E0B4-09BF-4A05-B30B-443B88B51C68}" dt="2025-03-07T14:24:04.399" v="34" actId="478"/>
          <ac:spMkLst>
            <pc:docMk/>
            <pc:sldMk cId="513082138" sldId="271"/>
            <ac:spMk id="8" creationId="{5DFD05E8-7913-434C-25CA-289688FED3CE}"/>
          </ac:spMkLst>
        </pc:spChg>
        <pc:spChg chg="mod ord">
          <ac:chgData name="BOUCADAIR Mohamed INNOV/NET" userId="2acbca90-6db1-4111-98c4-832797dda751" providerId="ADAL" clId="{8406E0B4-09BF-4A05-B30B-443B88B51C68}" dt="2025-03-07T14:30:45.546" v="213" actId="166"/>
          <ac:spMkLst>
            <pc:docMk/>
            <pc:sldMk cId="513082138" sldId="271"/>
            <ac:spMk id="9" creationId="{2328023F-1C93-51F0-A761-742333E90631}"/>
          </ac:spMkLst>
        </pc:spChg>
        <pc:picChg chg="add mod">
          <ac:chgData name="BOUCADAIR Mohamed INNOV/NET" userId="2acbca90-6db1-4111-98c4-832797dda751" providerId="ADAL" clId="{8406E0B4-09BF-4A05-B30B-443B88B51C68}" dt="2025-03-07T14:24:07.719" v="36" actId="1076"/>
          <ac:picMkLst>
            <pc:docMk/>
            <pc:sldMk cId="513082138" sldId="271"/>
            <ac:picMk id="5" creationId="{D252124E-7355-4583-20E7-41A029A89477}"/>
          </ac:picMkLst>
        </pc:picChg>
        <pc:picChg chg="del">
          <ac:chgData name="BOUCADAIR Mohamed INNOV/NET" userId="2acbca90-6db1-4111-98c4-832797dda751" providerId="ADAL" clId="{8406E0B4-09BF-4A05-B30B-443B88B51C68}" dt="2025-03-07T14:23:54.399" v="28" actId="478"/>
          <ac:picMkLst>
            <pc:docMk/>
            <pc:sldMk cId="513082138" sldId="271"/>
            <ac:picMk id="6" creationId="{96F8C90F-24A5-2AA8-3812-30D61C167B4D}"/>
          </ac:picMkLst>
        </pc:picChg>
      </pc:sldChg>
      <pc:sldChg chg="modSp mod">
        <pc:chgData name="BOUCADAIR Mohamed INNOV/NET" userId="2acbca90-6db1-4111-98c4-832797dda751" providerId="ADAL" clId="{8406E0B4-09BF-4A05-B30B-443B88B51C68}" dt="2025-03-07T14:32:33.634" v="230"/>
        <pc:sldMkLst>
          <pc:docMk/>
          <pc:sldMk cId="0" sldId="276"/>
        </pc:sldMkLst>
        <pc:spChg chg="mod">
          <ac:chgData name="BOUCADAIR Mohamed INNOV/NET" userId="2acbca90-6db1-4111-98c4-832797dda751" providerId="ADAL" clId="{8406E0B4-09BF-4A05-B30B-443B88B51C68}" dt="2025-03-07T14:23:07.132" v="23" actId="20577"/>
          <ac:spMkLst>
            <pc:docMk/>
            <pc:sldMk cId="0" sldId="276"/>
            <ac:spMk id="2" creationId="{87CFB194-3778-2C13-73F3-088D1012F1B1}"/>
          </ac:spMkLst>
        </pc:spChg>
        <pc:spChg chg="mod">
          <ac:chgData name="BOUCADAIR Mohamed INNOV/NET" userId="2acbca90-6db1-4111-98c4-832797dda751" providerId="ADAL" clId="{8406E0B4-09BF-4A05-B30B-443B88B51C68}" dt="2025-03-07T14:32:33.634" v="230"/>
          <ac:spMkLst>
            <pc:docMk/>
            <pc:sldMk cId="0" sldId="276"/>
            <ac:spMk id="99" creationId="{00000000-0000-0000-0000-000000000000}"/>
          </ac:spMkLst>
        </pc:spChg>
        <pc:spChg chg="mod">
          <ac:chgData name="BOUCADAIR Mohamed INNOV/NET" userId="2acbca90-6db1-4111-98c4-832797dda751" providerId="ADAL" clId="{8406E0B4-09BF-4A05-B30B-443B88B51C68}" dt="2025-03-07T14:22:35.944" v="1" actId="20577"/>
          <ac:spMkLst>
            <pc:docMk/>
            <pc:sldMk cId="0" sldId="276"/>
            <ac:spMk id="100" creationId="{00000000-0000-0000-0000-000000000000}"/>
          </ac:spMkLst>
        </pc:spChg>
      </pc:sldChg>
      <pc:sldChg chg="del">
        <pc:chgData name="BOUCADAIR Mohamed INNOV/NET" userId="2acbca90-6db1-4111-98c4-832797dda751" providerId="ADAL" clId="{8406E0B4-09BF-4A05-B30B-443B88B51C68}" dt="2025-03-07T14:26:27.592" v="93" actId="47"/>
        <pc:sldMkLst>
          <pc:docMk/>
          <pc:sldMk cId="4020374104" sldId="277"/>
        </pc:sldMkLst>
      </pc:sldChg>
      <pc:sldChg chg="addSp delSp modSp add mod">
        <pc:chgData name="BOUCADAIR Mohamed INNOV/NET" userId="2acbca90-6db1-4111-98c4-832797dda751" providerId="ADAL" clId="{8406E0B4-09BF-4A05-B30B-443B88B51C68}" dt="2025-03-07T14:28:44.525" v="198" actId="20577"/>
        <pc:sldMkLst>
          <pc:docMk/>
          <pc:sldMk cId="4235656547" sldId="277"/>
        </pc:sldMkLst>
        <pc:spChg chg="mod">
          <ac:chgData name="BOUCADAIR Mohamed INNOV/NET" userId="2acbca90-6db1-4111-98c4-832797dda751" providerId="ADAL" clId="{8406E0B4-09BF-4A05-B30B-443B88B51C68}" dt="2025-03-07T14:27:20.715" v="134" actId="20577"/>
          <ac:spMkLst>
            <pc:docMk/>
            <pc:sldMk cId="4235656547" sldId="277"/>
            <ac:spMk id="2" creationId="{8CA407AD-6D47-FD00-DB11-370AFCFFA6C2}"/>
          </ac:spMkLst>
        </pc:spChg>
        <pc:spChg chg="add mod">
          <ac:chgData name="BOUCADAIR Mohamed INNOV/NET" userId="2acbca90-6db1-4111-98c4-832797dda751" providerId="ADAL" clId="{8406E0B4-09BF-4A05-B30B-443B88B51C68}" dt="2025-03-07T14:28:44.525" v="198" actId="20577"/>
          <ac:spMkLst>
            <pc:docMk/>
            <pc:sldMk cId="4235656547" sldId="277"/>
            <ac:spMk id="3" creationId="{CBD77164-6260-B036-A914-219B519CCDA1}"/>
          </ac:spMkLst>
        </pc:spChg>
        <pc:spChg chg="del">
          <ac:chgData name="BOUCADAIR Mohamed INNOV/NET" userId="2acbca90-6db1-4111-98c4-832797dda751" providerId="ADAL" clId="{8406E0B4-09BF-4A05-B30B-443B88B51C68}" dt="2025-03-07T14:26:54.584" v="98" actId="478"/>
          <ac:spMkLst>
            <pc:docMk/>
            <pc:sldMk cId="4235656547" sldId="277"/>
            <ac:spMk id="9" creationId="{BB4F778F-8939-B422-821F-330027B1D08E}"/>
          </ac:spMkLst>
        </pc:spChg>
        <pc:spChg chg="del">
          <ac:chgData name="BOUCADAIR Mohamed INNOV/NET" userId="2acbca90-6db1-4111-98c4-832797dda751" providerId="ADAL" clId="{8406E0B4-09BF-4A05-B30B-443B88B51C68}" dt="2025-03-07T14:27:23.363" v="135" actId="478"/>
          <ac:spMkLst>
            <pc:docMk/>
            <pc:sldMk cId="4235656547" sldId="277"/>
            <ac:spMk id="11" creationId="{DC4BF35C-BFF9-5971-37E5-50C2228413AC}"/>
          </ac:spMkLst>
        </pc:spChg>
        <pc:picChg chg="del">
          <ac:chgData name="BOUCADAIR Mohamed INNOV/NET" userId="2acbca90-6db1-4111-98c4-832797dda751" providerId="ADAL" clId="{8406E0B4-09BF-4A05-B30B-443B88B51C68}" dt="2025-03-07T14:26:53.323" v="97" actId="478"/>
          <ac:picMkLst>
            <pc:docMk/>
            <pc:sldMk cId="4235656547" sldId="277"/>
            <ac:picMk id="7" creationId="{DADFF0DE-74CF-FBA5-EA69-C3DB110797FD}"/>
          </ac:picMkLst>
        </pc:picChg>
      </pc:sldChg>
      <pc:sldChg chg="addSp delSp modSp add mod">
        <pc:chgData name="BOUCADAIR Mohamed INNOV/NET" userId="2acbca90-6db1-4111-98c4-832797dda751" providerId="ADAL" clId="{8406E0B4-09BF-4A05-B30B-443B88B51C68}" dt="2025-03-07T14:29:36.536" v="211" actId="5793"/>
        <pc:sldMkLst>
          <pc:docMk/>
          <pc:sldMk cId="719686292" sldId="278"/>
        </pc:sldMkLst>
        <pc:spChg chg="mod">
          <ac:chgData name="BOUCADAIR Mohamed INNOV/NET" userId="2acbca90-6db1-4111-98c4-832797dda751" providerId="ADAL" clId="{8406E0B4-09BF-4A05-B30B-443B88B51C68}" dt="2025-03-07T14:27:29.793" v="149" actId="20577"/>
          <ac:spMkLst>
            <pc:docMk/>
            <pc:sldMk cId="719686292" sldId="278"/>
            <ac:spMk id="2" creationId="{8CA407AD-6D47-FD00-DB11-370AFCFFA6C2}"/>
          </ac:spMkLst>
        </pc:spChg>
        <pc:spChg chg="add mod">
          <ac:chgData name="BOUCADAIR Mohamed INNOV/NET" userId="2acbca90-6db1-4111-98c4-832797dda751" providerId="ADAL" clId="{8406E0B4-09BF-4A05-B30B-443B88B51C68}" dt="2025-03-07T14:29:36.536" v="211" actId="5793"/>
          <ac:spMkLst>
            <pc:docMk/>
            <pc:sldMk cId="719686292" sldId="278"/>
            <ac:spMk id="3" creationId="{09EBBCC8-560E-496C-1440-05E2C4D498E6}"/>
          </ac:spMkLst>
        </pc:spChg>
        <pc:spChg chg="del">
          <ac:chgData name="BOUCADAIR Mohamed INNOV/NET" userId="2acbca90-6db1-4111-98c4-832797dda751" providerId="ADAL" clId="{8406E0B4-09BF-4A05-B30B-443B88B51C68}" dt="2025-03-07T14:26:57.733" v="100" actId="478"/>
          <ac:spMkLst>
            <pc:docMk/>
            <pc:sldMk cId="719686292" sldId="278"/>
            <ac:spMk id="9" creationId="{BB4F778F-8939-B422-821F-330027B1D08E}"/>
          </ac:spMkLst>
        </pc:spChg>
        <pc:spChg chg="del">
          <ac:chgData name="BOUCADAIR Mohamed INNOV/NET" userId="2acbca90-6db1-4111-98c4-832797dda751" providerId="ADAL" clId="{8406E0B4-09BF-4A05-B30B-443B88B51C68}" dt="2025-03-07T14:27:32.224" v="150" actId="478"/>
          <ac:spMkLst>
            <pc:docMk/>
            <pc:sldMk cId="719686292" sldId="278"/>
            <ac:spMk id="11" creationId="{DC4BF35C-BFF9-5971-37E5-50C2228413AC}"/>
          </ac:spMkLst>
        </pc:spChg>
        <pc:picChg chg="del">
          <ac:chgData name="BOUCADAIR Mohamed INNOV/NET" userId="2acbca90-6db1-4111-98c4-832797dda751" providerId="ADAL" clId="{8406E0B4-09BF-4A05-B30B-443B88B51C68}" dt="2025-03-07T14:26:56.473" v="99" actId="478"/>
          <ac:picMkLst>
            <pc:docMk/>
            <pc:sldMk cId="719686292" sldId="278"/>
            <ac:picMk id="7" creationId="{DADFF0DE-74CF-FBA5-EA69-C3DB110797FD}"/>
          </ac:picMkLst>
        </pc:picChg>
      </pc:sldChg>
      <pc:sldChg chg="addSp delSp modSp add mod">
        <pc:chgData name="BOUCADAIR Mohamed INNOV/NET" userId="2acbca90-6db1-4111-98c4-832797dda751" providerId="ADAL" clId="{8406E0B4-09BF-4A05-B30B-443B88B51C68}" dt="2025-03-07T14:29:50.306" v="212"/>
        <pc:sldMkLst>
          <pc:docMk/>
          <pc:sldMk cId="3061155066" sldId="279"/>
        </pc:sldMkLst>
        <pc:spChg chg="mod">
          <ac:chgData name="BOUCADAIR Mohamed INNOV/NET" userId="2acbca90-6db1-4111-98c4-832797dda751" providerId="ADAL" clId="{8406E0B4-09BF-4A05-B30B-443B88B51C68}" dt="2025-03-07T14:27:39.723" v="163" actId="20577"/>
          <ac:spMkLst>
            <pc:docMk/>
            <pc:sldMk cId="3061155066" sldId="279"/>
            <ac:spMk id="2" creationId="{8CA407AD-6D47-FD00-DB11-370AFCFFA6C2}"/>
          </ac:spMkLst>
        </pc:spChg>
        <pc:spChg chg="add mod">
          <ac:chgData name="BOUCADAIR Mohamed INNOV/NET" userId="2acbca90-6db1-4111-98c4-832797dda751" providerId="ADAL" clId="{8406E0B4-09BF-4A05-B30B-443B88B51C68}" dt="2025-03-07T14:29:50.306" v="212"/>
          <ac:spMkLst>
            <pc:docMk/>
            <pc:sldMk cId="3061155066" sldId="279"/>
            <ac:spMk id="3" creationId="{9AF27A43-78A7-A6B0-7E89-61554DBE5857}"/>
          </ac:spMkLst>
        </pc:spChg>
        <pc:spChg chg="del">
          <ac:chgData name="BOUCADAIR Mohamed INNOV/NET" userId="2acbca90-6db1-4111-98c4-832797dda751" providerId="ADAL" clId="{8406E0B4-09BF-4A05-B30B-443B88B51C68}" dt="2025-03-07T14:27:00.803" v="101" actId="478"/>
          <ac:spMkLst>
            <pc:docMk/>
            <pc:sldMk cId="3061155066" sldId="279"/>
            <ac:spMk id="9" creationId="{BB4F778F-8939-B422-821F-330027B1D08E}"/>
          </ac:spMkLst>
        </pc:spChg>
        <pc:spChg chg="del">
          <ac:chgData name="BOUCADAIR Mohamed INNOV/NET" userId="2acbca90-6db1-4111-98c4-832797dda751" providerId="ADAL" clId="{8406E0B4-09BF-4A05-B30B-443B88B51C68}" dt="2025-03-07T14:27:35.203" v="151" actId="478"/>
          <ac:spMkLst>
            <pc:docMk/>
            <pc:sldMk cId="3061155066" sldId="279"/>
            <ac:spMk id="11" creationId="{DC4BF35C-BFF9-5971-37E5-50C2228413AC}"/>
          </ac:spMkLst>
        </pc:spChg>
        <pc:picChg chg="del">
          <ac:chgData name="BOUCADAIR Mohamed INNOV/NET" userId="2acbca90-6db1-4111-98c4-832797dda751" providerId="ADAL" clId="{8406E0B4-09BF-4A05-B30B-443B88B51C68}" dt="2025-03-07T14:27:01.691" v="102" actId="478"/>
          <ac:picMkLst>
            <pc:docMk/>
            <pc:sldMk cId="3061155066" sldId="279"/>
            <ac:picMk id="7" creationId="{DADFF0DE-74CF-FBA5-EA69-C3DB110797FD}"/>
          </ac:picMkLst>
        </pc:picChg>
      </pc:sldChg>
    </pc:docChg>
  </pc:docChgLst>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07T14:16:25.491" v="793" actId="47"/>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07T14:10:07.021" v="470" actId="14100"/>
        <pc:sldMkLst>
          <pc:docMk/>
          <pc:sldMk cId="2749868532" sldId="268"/>
        </pc:sldMkLst>
        <pc:spChg chg="mod">
          <ac:chgData name="BOUCADAIR Mohamed INNOV/NET" userId="2acbca90-6db1-4111-98c4-832797dda751" providerId="ADAL" clId="{E6BEDC53-1058-40DF-84A9-01050C2EB903}" dt="2025-03-07T14:05:49.926" v="185" actId="1076"/>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Computing-Aware Traffic Steering  (cats)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18,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A. </a:t>
            </a:r>
            <a:r>
              <a:rPr lang="en-US" sz="2100" dirty="0" err="1">
                <a:solidFill>
                  <a:srgbClr val="FFFFFF"/>
                </a:solidFill>
                <a:latin typeface="Inter"/>
                <a:ea typeface="Inter"/>
                <a:cs typeface="Inter"/>
                <a:sym typeface="Inter"/>
              </a:rPr>
              <a:t>Farrel</a:t>
            </a:r>
            <a:r>
              <a:rPr lang="en-US" sz="2100" dirty="0">
                <a:solidFill>
                  <a:srgbClr val="FFFFFF"/>
                </a:solidFill>
                <a:latin typeface="Inter"/>
                <a:ea typeface="Inter"/>
                <a:cs typeface="Inter"/>
                <a:sym typeface="Inter"/>
              </a:rPr>
              <a:t>, P. Liu</a:t>
            </a:r>
            <a:endParaRPr sz="11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CATS Use Cases &amp; </a:t>
            </a:r>
            <a:r>
              <a:rPr lang="fr-FR" dirty="0" err="1"/>
              <a:t>Requirements</a:t>
            </a:r>
            <a:endParaRPr lang="fr-FR" dirty="0"/>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Google Shape;120;p22">
            <a:extLst>
              <a:ext uri="{FF2B5EF4-FFF2-40B4-BE49-F238E27FC236}">
                <a16:creationId xmlns:a16="http://schemas.microsoft.com/office/drawing/2014/main" id="{CBD77164-6260-B036-A914-219B519CCDA1}"/>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Goals</a:t>
            </a:r>
            <a:endParaRPr sz="1600" dirty="0">
              <a:solidFill>
                <a:srgbClr val="000000"/>
              </a:solidFill>
            </a:endParaRPr>
          </a:p>
          <a:p>
            <a:pPr algn="l">
              <a:buFont typeface="Arial" panose="020B0604020202020204" pitchFamily="34" charset="0"/>
              <a:buChar char="•"/>
            </a:pPr>
            <a:r>
              <a:rPr lang="en-US" b="0" i="1" dirty="0">
                <a:solidFill>
                  <a:srgbClr val="1F2328"/>
                </a:solidFill>
                <a:effectLst/>
                <a:latin typeface="-apple-system"/>
              </a:rPr>
              <a:t>Share UCs consolidation updates since IETF#121</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Resolve remaining issues</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Agree on the publication plan</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Target WGLC date</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Tag as Information-Only or Request Publication?</a:t>
            </a:r>
            <a:endParaRPr lang="en-US" b="0" i="0" dirty="0">
              <a:solidFill>
                <a:srgbClr val="1F2328"/>
              </a:solidFill>
              <a:effectLst/>
              <a:latin typeface="-apple-system"/>
            </a:endParaRPr>
          </a:p>
        </p:txBody>
      </p:sp>
    </p:spTree>
    <p:extLst>
      <p:ext uri="{BB962C8B-B14F-4D97-AF65-F5344CB8AC3E}">
        <p14:creationId xmlns:p14="http://schemas.microsoft.com/office/powerpoint/2010/main" val="4235656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CATS Framework</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Google Shape;120;p22">
            <a:extLst>
              <a:ext uri="{FF2B5EF4-FFF2-40B4-BE49-F238E27FC236}">
                <a16:creationId xmlns:a16="http://schemas.microsoft.com/office/drawing/2014/main" id="{09EBBCC8-560E-496C-1440-05E2C4D498E6}"/>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Goals</a:t>
            </a:r>
            <a:endParaRPr sz="1600" dirty="0">
              <a:solidFill>
                <a:srgbClr val="000000"/>
              </a:solidFill>
            </a:endParaRPr>
          </a:p>
          <a:p>
            <a:pPr algn="l">
              <a:buFont typeface="Arial" panose="020B0604020202020204" pitchFamily="34" charset="0"/>
              <a:buChar char="•"/>
            </a:pPr>
            <a:r>
              <a:rPr lang="en-US" b="0" i="1" dirty="0">
                <a:solidFill>
                  <a:srgbClr val="1F2328"/>
                </a:solidFill>
                <a:effectLst/>
                <a:latin typeface="-apple-system"/>
              </a:rPr>
              <a:t>Focus on key design discussion issues</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Agree on the publication plan:</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Current milestone is: Submit to IESG by Nov 2025</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Target date for the WGLC</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Need to request early directorate reviews? Which ones?</a:t>
            </a:r>
            <a:endParaRPr lang="en-US" b="0" i="0" dirty="0">
              <a:solidFill>
                <a:srgbClr val="1F2328"/>
              </a:solidFill>
              <a:effectLst/>
              <a:latin typeface="-apple-system"/>
            </a:endParaRPr>
          </a:p>
        </p:txBody>
      </p:sp>
    </p:spTree>
    <p:extLst>
      <p:ext uri="{BB962C8B-B14F-4D97-AF65-F5344CB8AC3E}">
        <p14:creationId xmlns:p14="http://schemas.microsoft.com/office/powerpoint/2010/main" val="71968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CATS </a:t>
            </a:r>
            <a:r>
              <a:rPr lang="fr-FR" dirty="0" err="1"/>
              <a:t>Metrics</a:t>
            </a:r>
            <a:endParaRPr lang="fr-FR" dirty="0"/>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Google Shape;120;p22">
            <a:extLst>
              <a:ext uri="{FF2B5EF4-FFF2-40B4-BE49-F238E27FC236}">
                <a16:creationId xmlns:a16="http://schemas.microsoft.com/office/drawing/2014/main" id="{9AF27A43-78A7-A6B0-7E89-61554DBE5857}"/>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Goals</a:t>
            </a:r>
            <a:endParaRPr sz="1600" dirty="0">
              <a:solidFill>
                <a:srgbClr val="000000"/>
              </a:solidFill>
            </a:endParaRPr>
          </a:p>
          <a:p>
            <a:pPr algn="l">
              <a:buFont typeface="Arial" panose="020B0604020202020204" pitchFamily="34" charset="0"/>
              <a:buChar char="•"/>
            </a:pPr>
            <a:r>
              <a:rPr lang="en-US" b="0" i="1" dirty="0">
                <a:solidFill>
                  <a:srgbClr val="1F2328"/>
                </a:solidFill>
                <a:effectLst/>
                <a:latin typeface="-apple-system"/>
              </a:rPr>
              <a:t>Status updates since last interim</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Review of open issues</a:t>
            </a:r>
            <a:endParaRPr lang="en-US" b="0" i="0" dirty="0">
              <a:solidFill>
                <a:srgbClr val="1F2328"/>
              </a:solidFill>
              <a:effectLst/>
              <a:latin typeface="-apple-system"/>
            </a:endParaRPr>
          </a:p>
        </p:txBody>
      </p:sp>
    </p:spTree>
    <p:extLst>
      <p:ext uri="{BB962C8B-B14F-4D97-AF65-F5344CB8AC3E}">
        <p14:creationId xmlns:p14="http://schemas.microsoft.com/office/powerpoint/2010/main" val="3061155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D48F4252-E8A4-D759-BE38-A56D13EF2367}"/>
              </a:ext>
            </a:extLst>
          </p:cNvPr>
          <p:cNvPicPr>
            <a:picLocks noChangeAspect="1"/>
          </p:cNvPicPr>
          <p:nvPr/>
        </p:nvPicPr>
        <p:blipFill>
          <a:blip r:embed="rId2"/>
          <a:stretch>
            <a:fillRect/>
          </a:stretch>
        </p:blipFill>
        <p:spPr>
          <a:xfrm>
            <a:off x="1668946" y="1926225"/>
            <a:ext cx="5806107" cy="2667207"/>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D1F02BA-7033-4211-D414-96B5C7F54B85}"/>
              </a:ext>
            </a:extLst>
          </p:cNvPr>
          <p:cNvSpPr/>
          <p:nvPr/>
        </p:nvSpPr>
        <p:spPr>
          <a:xfrm>
            <a:off x="0" y="1749600"/>
            <a:ext cx="9144000" cy="3393900"/>
          </a:xfrm>
          <a:prstGeom prst="rect">
            <a:avLst/>
          </a:prstGeom>
          <a:solidFill>
            <a:srgbClr val="FFFFFF"/>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C12BE24-2058-49BA-8AA4-1B63BBB20E67}"/>
              </a:ext>
            </a:extLst>
          </p:cNvPr>
          <p:cNvSpPr>
            <a:spLocks noGrp="1"/>
          </p:cNvSpPr>
          <p:nvPr>
            <p:ph type="title"/>
          </p:nvPr>
        </p:nvSpPr>
        <p:spPr/>
        <p:txBody>
          <a:bodyPr/>
          <a:lstStyle/>
          <a:p>
            <a:r>
              <a:rPr lang="en-GB" dirty="0"/>
              <a:t>Thanks, Med</a:t>
            </a:r>
          </a:p>
        </p:txBody>
      </p:sp>
      <p:sp>
        <p:nvSpPr>
          <p:cNvPr id="3" name="Text Placeholder 2">
            <a:extLst>
              <a:ext uri="{FF2B5EF4-FFF2-40B4-BE49-F238E27FC236}">
                <a16:creationId xmlns:a16="http://schemas.microsoft.com/office/drawing/2014/main" id="{A95115E0-B9F1-84CC-0174-144F57D09D35}"/>
              </a:ext>
            </a:extLst>
          </p:cNvPr>
          <p:cNvSpPr>
            <a:spLocks noGrp="1"/>
          </p:cNvSpPr>
          <p:nvPr>
            <p:ph type="body" idx="1"/>
          </p:nvPr>
        </p:nvSpPr>
        <p:spPr/>
        <p:txBody>
          <a:bodyPr/>
          <a:lstStyle/>
          <a:p>
            <a:r>
              <a:rPr lang="en-GB" dirty="0"/>
              <a:t>Med has been “promoted” to OPS AD</a:t>
            </a:r>
          </a:p>
          <a:p>
            <a:r>
              <a:rPr lang="en-GB" dirty="0"/>
              <a:t>He’s only been with us as CATS co-chair since July 2024</a:t>
            </a:r>
          </a:p>
          <a:p>
            <a:r>
              <a:rPr lang="en-GB" dirty="0"/>
              <a:t>But he’s been a great help moving the work forward</a:t>
            </a:r>
          </a:p>
          <a:p>
            <a:r>
              <a:rPr lang="en-GB" dirty="0"/>
              <a:t>We wish him good fortune in his new role</a:t>
            </a:r>
          </a:p>
        </p:txBody>
      </p:sp>
      <p:sp>
        <p:nvSpPr>
          <p:cNvPr id="4" name="Slide Number Placeholder 3">
            <a:extLst>
              <a:ext uri="{FF2B5EF4-FFF2-40B4-BE49-F238E27FC236}">
                <a16:creationId xmlns:a16="http://schemas.microsoft.com/office/drawing/2014/main" id="{2E565C7D-9968-E5F2-B5FD-86F81A1FA7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667960BB-BFE1-04AF-77EB-C5193695C535}"/>
              </a:ext>
            </a:extLst>
          </p:cNvPr>
          <p:cNvPicPr>
            <a:picLocks noChangeAspect="1"/>
          </p:cNvPicPr>
          <p:nvPr/>
        </p:nvPicPr>
        <p:blipFill>
          <a:blip r:embed="rId2"/>
          <a:stretch>
            <a:fillRect/>
          </a:stretch>
        </p:blipFill>
        <p:spPr>
          <a:xfrm>
            <a:off x="6146836" y="1714500"/>
            <a:ext cx="2137985" cy="3429000"/>
          </a:xfrm>
          <a:prstGeom prst="rect">
            <a:avLst/>
          </a:prstGeom>
        </p:spPr>
      </p:pic>
    </p:spTree>
    <p:extLst>
      <p:ext uri="{BB962C8B-B14F-4D97-AF65-F5344CB8AC3E}">
        <p14:creationId xmlns:p14="http://schemas.microsoft.com/office/powerpoint/2010/main" val="938411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Image 4">
            <a:extLst>
              <a:ext uri="{FF2B5EF4-FFF2-40B4-BE49-F238E27FC236}">
                <a16:creationId xmlns:a16="http://schemas.microsoft.com/office/drawing/2014/main" id="{D252124E-7355-4583-20E7-41A029A89477}"/>
              </a:ext>
            </a:extLst>
          </p:cNvPr>
          <p:cNvPicPr>
            <a:picLocks noChangeAspect="1"/>
          </p:cNvPicPr>
          <p:nvPr/>
        </p:nvPicPr>
        <p:blipFill>
          <a:blip r:embed="rId2"/>
          <a:stretch>
            <a:fillRect/>
          </a:stretch>
        </p:blipFill>
        <p:spPr>
          <a:xfrm>
            <a:off x="146447" y="2892377"/>
            <a:ext cx="8851106" cy="1489396"/>
          </a:xfrm>
          <a:prstGeom prst="rect">
            <a:avLst/>
          </a:prstGeom>
        </p:spPr>
      </p:pic>
      <p:sp>
        <p:nvSpPr>
          <p:cNvPr id="9" name="Bulle narrative : ronde 8">
            <a:extLst>
              <a:ext uri="{FF2B5EF4-FFF2-40B4-BE49-F238E27FC236}">
                <a16:creationId xmlns:a16="http://schemas.microsoft.com/office/drawing/2014/main" id="{2328023F-1C93-51F0-A761-742333E90631}"/>
              </a:ext>
            </a:extLst>
          </p:cNvPr>
          <p:cNvSpPr/>
          <p:nvPr/>
        </p:nvSpPr>
        <p:spPr>
          <a:xfrm>
            <a:off x="4497225" y="1706030"/>
            <a:ext cx="1255930" cy="921123"/>
          </a:xfrm>
          <a:prstGeom prst="wedgeEllipseCallout">
            <a:avLst>
              <a:gd name="adj1" fmla="val -251029"/>
              <a:gd name="adj2" fmla="val 8943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IETF#121</a:t>
            </a:r>
          </a:p>
        </p:txBody>
      </p:sp>
    </p:spTree>
    <p:extLst>
      <p:ext uri="{BB962C8B-B14F-4D97-AF65-F5344CB8AC3E}">
        <p14:creationId xmlns:p14="http://schemas.microsoft.com/office/powerpoint/2010/main" val="51308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8A748F5-C8B5-898A-21FD-184E0B545E41}"/>
              </a:ext>
            </a:extLst>
          </p:cNvPr>
          <p:cNvPicPr>
            <a:picLocks noChangeAspect="1"/>
          </p:cNvPicPr>
          <p:nvPr/>
        </p:nvPicPr>
        <p:blipFill>
          <a:blip r:embed="rId2"/>
          <a:stretch>
            <a:fillRect/>
          </a:stretch>
        </p:blipFill>
        <p:spPr>
          <a:xfrm>
            <a:off x="227275" y="1785272"/>
            <a:ext cx="8222101" cy="3107151"/>
          </a:xfrm>
          <a:prstGeom prst="rect">
            <a:avLst/>
          </a:prstGeom>
        </p:spPr>
      </p:pic>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2036077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82112" y="4738534"/>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sp>
        <p:nvSpPr>
          <p:cNvPr id="11" name="ZoneTexte 10">
            <a:extLst>
              <a:ext uri="{FF2B5EF4-FFF2-40B4-BE49-F238E27FC236}">
                <a16:creationId xmlns:a16="http://schemas.microsoft.com/office/drawing/2014/main" id="{DC4BF35C-BFF9-5971-37E5-50C2228413AC}"/>
              </a:ext>
            </a:extLst>
          </p:cNvPr>
          <p:cNvSpPr txBox="1"/>
          <p:nvPr/>
        </p:nvSpPr>
        <p:spPr>
          <a:xfrm>
            <a:off x="7235210" y="2301011"/>
            <a:ext cx="1908790" cy="523220"/>
          </a:xfrm>
          <a:prstGeom prst="rect">
            <a:avLst/>
          </a:prstGeom>
          <a:noFill/>
        </p:spPr>
        <p:txBody>
          <a:bodyPr wrap="square" rtlCol="0">
            <a:spAutoFit/>
          </a:bodyPr>
          <a:lstStyle/>
          <a:p>
            <a:pPr algn="ctr"/>
            <a:r>
              <a:rPr lang="fr-FR" dirty="0">
                <a:solidFill>
                  <a:srgbClr val="00B0F0"/>
                </a:solidFill>
              </a:rPr>
              <a:t>Focus on CATS</a:t>
            </a:r>
          </a:p>
          <a:p>
            <a:pPr algn="ctr"/>
            <a:r>
              <a:rPr lang="fr-FR" dirty="0" err="1">
                <a:solidFill>
                  <a:srgbClr val="00B0F0"/>
                </a:solidFill>
              </a:rPr>
              <a:t>Metrics</a:t>
            </a:r>
            <a:endParaRPr lang="fr-FR" dirty="0">
              <a:solidFill>
                <a:srgbClr val="00B0F0"/>
              </a:solidFill>
            </a:endParaRPr>
          </a:p>
        </p:txBody>
      </p:sp>
      <p:pic>
        <p:nvPicPr>
          <p:cNvPr id="7" name="Image 6">
            <a:extLst>
              <a:ext uri="{FF2B5EF4-FFF2-40B4-BE49-F238E27FC236}">
                <a16:creationId xmlns:a16="http://schemas.microsoft.com/office/drawing/2014/main" id="{DADFF0DE-74CF-FBA5-EA69-C3DB110797FD}"/>
              </a:ext>
            </a:extLst>
          </p:cNvPr>
          <p:cNvPicPr>
            <a:picLocks noChangeAspect="1"/>
          </p:cNvPicPr>
          <p:nvPr/>
        </p:nvPicPr>
        <p:blipFill>
          <a:blip r:embed="rId2"/>
          <a:stretch>
            <a:fillRect/>
          </a:stretch>
        </p:blipFill>
        <p:spPr>
          <a:xfrm>
            <a:off x="492045" y="2395133"/>
            <a:ext cx="6931307" cy="447464"/>
          </a:xfrm>
          <a:prstGeom prst="rect">
            <a:avLst/>
          </a:prstGeom>
        </p:spPr>
      </p:pic>
    </p:spTree>
    <p:extLst>
      <p:ext uri="{BB962C8B-B14F-4D97-AF65-F5344CB8AC3E}">
        <p14:creationId xmlns:p14="http://schemas.microsoft.com/office/powerpoint/2010/main" val="2749868532"/>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removed="0"/>
</clbl:labelList>
</file>

<file path=docProps/app.xml><?xml version="1.0" encoding="utf-8"?>
<Properties xmlns="http://schemas.openxmlformats.org/officeDocument/2006/extended-properties" xmlns:vt="http://schemas.openxmlformats.org/officeDocument/2006/docPropsVTypes">
  <TotalTime>245</TotalTime>
  <Words>812</Words>
  <Application>Microsoft Office PowerPoint</Application>
  <PresentationFormat>Affichage à l'écran (16:9)</PresentationFormat>
  <Paragraphs>82</Paragraphs>
  <Slides>13</Slides>
  <Notes>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13</vt:i4>
      </vt:variant>
    </vt:vector>
  </HeadingPairs>
  <TitlesOfParts>
    <vt:vector size="23" baseType="lpstr">
      <vt:lpstr>-apple-system</vt:lpstr>
      <vt:lpstr>Arial</vt:lpstr>
      <vt:lpstr>Inter</vt:lpstr>
      <vt:lpstr>Montserrat</vt:lpstr>
      <vt:lpstr>Open Sans</vt:lpstr>
      <vt:lpstr>Open Sans Medium</vt:lpstr>
      <vt:lpstr>Open Sans SemiBold</vt:lpstr>
      <vt:lpstr>Roboto</vt:lpstr>
      <vt:lpstr>Material</vt:lpstr>
      <vt:lpstr>IETF Template</vt:lpstr>
      <vt:lpstr>Computing-Aware Traffic Steering  (cats) WG</vt:lpstr>
      <vt:lpstr>Note Well</vt:lpstr>
      <vt:lpstr>Note Really Well</vt:lpstr>
      <vt:lpstr>IETF 122 Meeting Tips</vt:lpstr>
      <vt:lpstr>Agenda</vt:lpstr>
      <vt:lpstr>Thanks, Med</vt:lpstr>
      <vt:lpstr>Documents Status</vt:lpstr>
      <vt:lpstr>Milestones: On Track!</vt:lpstr>
      <vt:lpstr>Interim Meetings: Past &amp; Future</vt:lpstr>
      <vt:lpstr>CATS Use Cases &amp; Requirements</vt:lpstr>
      <vt:lpstr>CATS Framework</vt:lpstr>
      <vt:lpstr>CATS Metrics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CATS Chairs Slides</dc:title>
  <dc:creator>BOUCADAIR Mohamed INNOV/NET</dc:creator>
  <cp:lastModifiedBy>BOUCADAIR Mohamed INNOV/NET</cp:lastModifiedBy>
  <cp:revision>7</cp:revision>
  <dcterms:modified xsi:type="dcterms:W3CDTF">2025-03-09T06:05:02Z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