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785F833-19B1-4EA4-8C03-68FE8787AAE3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CA" sz="4400" spc="-1" strike="noStrike">
                <a:latin typeface="Arial"/>
              </a:rPr>
              <a:t>CELLAR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21040" y="1326600"/>
            <a:ext cx="9510120" cy="418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CA" sz="3200" spc="-1" strike="noStrike" u="sng">
                <a:uFillTx/>
                <a:latin typeface="Arial"/>
              </a:rPr>
              <a:t>C</a:t>
            </a:r>
            <a:r>
              <a:rPr b="0" lang="en-CA" sz="3200" spc="-1" strike="noStrike">
                <a:latin typeface="Arial"/>
              </a:rPr>
              <a:t>odec </a:t>
            </a:r>
            <a:r>
              <a:rPr b="1" lang="en-CA" sz="3200" spc="-1" strike="noStrike" u="sng">
                <a:uFillTx/>
                <a:latin typeface="Arial"/>
              </a:rPr>
              <a:t>E</a:t>
            </a:r>
            <a:r>
              <a:rPr b="0" lang="en-CA" sz="3200" spc="-1" strike="noStrike">
                <a:latin typeface="Arial"/>
              </a:rPr>
              <a:t>ncoding for </a:t>
            </a:r>
            <a:r>
              <a:rPr b="1" lang="en-CA" sz="3200" spc="-1" strike="noStrike" u="sng">
                <a:uFillTx/>
                <a:latin typeface="Arial"/>
              </a:rPr>
              <a:t>L</a:t>
            </a:r>
            <a:r>
              <a:rPr b="0" lang="en-CA" sz="3200" spc="-1" strike="noStrike">
                <a:latin typeface="Arial"/>
              </a:rPr>
              <a:t>oss</a:t>
            </a:r>
            <a:r>
              <a:rPr b="1" lang="en-CA" sz="3200" spc="-1" strike="noStrike" u="sng">
                <a:uFillTx/>
                <a:latin typeface="Arial"/>
              </a:rPr>
              <a:t>L</a:t>
            </a:r>
            <a:r>
              <a:rPr b="0" lang="en-CA" sz="3200" spc="-1" strike="noStrike">
                <a:latin typeface="Arial"/>
              </a:rPr>
              <a:t>ess </a:t>
            </a:r>
            <a:r>
              <a:rPr b="1" lang="en-CA" sz="3200" spc="-1" strike="noStrike" u="sng">
                <a:uFillTx/>
                <a:latin typeface="Arial"/>
              </a:rPr>
              <a:t>A</a:t>
            </a:r>
            <a:r>
              <a:rPr b="0" lang="en-CA" sz="3200" spc="-1" strike="noStrike">
                <a:latin typeface="Arial"/>
              </a:rPr>
              <a:t>rchiving and </a:t>
            </a:r>
            <a:r>
              <a:rPr b="1" lang="en-CA" sz="3200" spc="-1" strike="noStrike" u="sng">
                <a:uFillTx/>
                <a:latin typeface="Arial"/>
              </a:rPr>
              <a:t>R</a:t>
            </a:r>
            <a:r>
              <a:rPr b="0" lang="en-CA" sz="3200" spc="-1" strike="noStrike">
                <a:latin typeface="Arial"/>
              </a:rPr>
              <a:t>ealtime transmission</a:t>
            </a:r>
            <a:endParaRPr b="0" lang="en-CA" sz="3200" spc="-1" strike="noStrike">
              <a:latin typeface="Arial"/>
            </a:endParaRPr>
          </a:p>
          <a:p>
            <a:pPr algn="ctr"/>
            <a:endParaRPr b="0" lang="en-CA" sz="3200" spc="-1" strike="noStrike">
              <a:latin typeface="Arial"/>
            </a:endParaRPr>
          </a:p>
          <a:p>
            <a:pPr algn="ctr"/>
            <a:r>
              <a:rPr b="0" lang="en-CA" sz="3200" spc="-1" strike="noStrike">
                <a:latin typeface="Arial"/>
              </a:rPr>
              <a:t>Michael Richardson </a:t>
            </a:r>
            <a:endParaRPr b="0" lang="en-CA" sz="3200" spc="-1" strike="noStrike">
              <a:latin typeface="Arial"/>
            </a:endParaRPr>
          </a:p>
          <a:p>
            <a:pPr algn="ctr"/>
            <a:r>
              <a:rPr b="0" lang="en-CA" sz="3200" spc="-1" strike="noStrike">
                <a:latin typeface="Arial"/>
              </a:rPr>
              <a:t>&lt;mcr+ietf @ sandelman.ca&gt;</a:t>
            </a:r>
            <a:endParaRPr b="0" lang="en-CA" sz="3200" spc="-1" strike="noStrike">
              <a:latin typeface="Arial"/>
            </a:endParaRPr>
          </a:p>
          <a:p>
            <a:pPr algn="ctr"/>
            <a:r>
              <a:rPr b="0" lang="en-CA" sz="3200" spc="-1" strike="noStrike">
                <a:latin typeface="Arial"/>
              </a:rPr>
              <a:t>Spencer Dawkins &lt;spencerdawkins.ietf@gmail.com&gt;</a:t>
            </a:r>
            <a:endParaRPr b="0" lang="en-CA" sz="3200" spc="-1" strike="noStrike">
              <a:latin typeface="Arial"/>
            </a:endParaRPr>
          </a:p>
          <a:p>
            <a:pPr algn="ctr"/>
            <a:r>
              <a:rPr b="0" lang="en-CA" sz="3200" spc="-1" strike="noStrike">
                <a:latin typeface="Arial"/>
              </a:rPr>
              <a:t>Co-chairs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CA" sz="4400" spc="-1" strike="noStrike">
                <a:latin typeface="Arial"/>
              </a:rPr>
              <a:t>Running Code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Matroska and EBML go back to 2002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Google WebM is fork</a:t>
            </a:r>
            <a:endParaRPr b="0" lang="en-CA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Matroska is a container for multimedia, widely supported, but like a lot of open source, has some issues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-&gt; need for Rough Consensus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CA" sz="4400" spc="-1" strike="noStrike">
                <a:latin typeface="Arial"/>
              </a:rPr>
              <a:t>The story so far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420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Following in the success of OPUS, a WG was formed in 2015.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Published RFC7894 (EBML) in 2020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FFv1 (v0,1,3) in RFC-editor Queue (RFC9043)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FFv1 v4 being worked on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Matroska document pretty firm, probably finish in 2021.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Almost all CELLAR WG meetings have been virtual interims, fourth Tuesday of the month.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Open source authors, mostly working after hours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But, also includes archivists for whom this is part of their day job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CA" sz="4400" spc="-1" strike="noStrike">
                <a:latin typeface="Arial"/>
              </a:rPr>
              <a:t>What next?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FFV1 v4 goals include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Better Compression and or Speed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BAYER support to efficiently store RAW color CCD images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Better error resilience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Arbitrary color spaces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Limit worst case size after compression</a:t>
            </a:r>
            <a:endParaRPr b="0" lang="en-CA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Arbitrary color spaces: Allow storage of any 2D plane of samples not limited to red, green, blue, alpha or transforms of these.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Examples: Infrared, Radar, surface vectors, height, age, temperature, charge, elasticity, velocity, acceleration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Also: attestation.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What format should autonomous vehicles make their records in, such that they are compatible with courts world wide?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2021-07-24T17:06:20Z</dcterms:created>
  <dc:creator>Michael Richardson</dc:creator>
  <dc:description/>
  <dc:language>en-CA</dc:language>
  <cp:lastModifiedBy>Michael Richardson</cp:lastModifiedBy>
  <dcterms:modified xsi:type="dcterms:W3CDTF">2021-07-24T17:38:59Z</dcterms:modified>
  <cp:revision>3</cp:revision>
  <dc:subject/>
  <dc:title/>
</cp:coreProperties>
</file>