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15590-B38D-9C46-875A-198DC3F5E849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806FD-1EED-3B48-B0BD-9CD7DF23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1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25507-6B40-AF4D-96DB-1F5C0FA6F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A46B2-512A-0340-953A-2FECF20C5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EF996-E8BA-CB45-997F-CD8B89EC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2887-86F0-CF43-9A4B-4900D747D2C0}" type="datetime1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C643A-F49A-6A4A-A1B1-2D69E734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BCEFF-3275-9645-AEDE-0096B8F1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5116-6AAB-384A-AB99-33D74D633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2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0D0DE-11C6-FA4C-9387-E6597190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5DDCC-30CC-8B47-B07B-5267271B1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849B2-6099-A64F-9F8A-A14BA305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0FDC-D649-D749-8F7D-2886310C10B5}" type="datetime1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4024A-3A65-B944-A1AE-355CEA34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52AED-0F32-7E49-8BBE-797A054C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5116-6AAB-384A-AB99-33D74D633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0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FC9974-E599-6646-8604-B9C104700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5060D-9FFE-1E40-8B5F-A584F8F6D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E0E8E-1440-424A-BED0-EAB9D09E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8947-1B8B-714B-BD93-750C512D3551}" type="datetime1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F9253-50F1-3F44-8A61-6A63FD0F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09B7C-A182-EA48-9477-D3C45D60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5116-6AAB-384A-AB99-33D74D633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0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3D317-8F2B-FB4C-AF81-D97F59F1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8131-0426-2345-8FD2-69CA21CEF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7AA23-B081-7E4B-AA06-8802C111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DE86-400C-C141-85DB-236F31B8021D}" type="datetime1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0B1A3-D1C1-0E49-B5EB-B27238D0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3EB54-05D7-284A-ACBB-F74AEC79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5116-6AAB-384A-AB99-33D74D633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9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1D76-D998-4548-B760-A409F8691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AB7DE-6CF4-CD4B-A473-942BDA4FD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C2E23-1D87-D94D-AFAE-C24CBF8F6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7C7D-0D9A-F041-9AED-2C15316A17F1}" type="datetime1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C5BB8-291C-2B43-A81D-9402E6A4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61D2F-D7C1-5446-AA63-A538F6CB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5116-6AAB-384A-AB99-33D74D633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BAD0-1239-9D4E-856F-144CB7E8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8B65-AAC5-B64D-8228-4AAEE5EB4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7D1FD-2B8E-8146-9614-097AF4EC0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39848-2F15-D746-B102-435F6858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E1BA-3149-0849-8ACD-02BCA8DF756C}" type="datetime1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E9D03-A4E3-B349-B3CD-8423D9C32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4510E-C5D4-CB45-B4A4-783B0514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5116-6AAB-384A-AB99-33D74D633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5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706E-3D8A-C546-B0A1-5ECE428D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CA65C-B07D-D245-ABC3-410A353DF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BCAC5-20EF-994E-A537-834E423CE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35903-F196-5E4F-B43F-B58E236AE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08804-6F8A-9C4A-B63C-62B1FC0A8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293EDA-926A-264B-9113-1467A113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42F7-C8D2-494C-9994-2B00C0FC289F}" type="datetime1">
              <a:rPr lang="en-US" smtClean="0"/>
              <a:t>3/21/22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5611E-BD9B-2A4E-B962-26CC4B51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F7E16-8642-9C43-BC0B-7C870344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5116-6AAB-384A-AB99-33D74D633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4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2D1E-C5D6-5B4B-B477-32BE7B1E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4FF42-238E-7B4B-9660-61021BC1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3156-1E5A-184F-A7EF-4596D430402A}" type="datetime1">
              <a:rPr lang="en-US" smtClean="0"/>
              <a:t>3/21/22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D5B88-0D4C-9B43-9446-7CD3F0BF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443C1-069C-F846-A0C5-DDE8088E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5116-6AAB-384A-AB99-33D74D633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320534-8F17-FA4E-80E3-6CB5B670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7E98-3996-2F43-9B61-013F120ED6FC}" type="datetime1">
              <a:rPr lang="en-US" smtClean="0"/>
              <a:t>3/21/22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53305-1775-E349-8718-39FEAF00B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05C68-BF3E-B246-8D3F-151C13D0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5116-6AAB-384A-AB99-33D74D633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9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D074-0E31-6D4C-BEDD-0D13BA9B2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D91FC-3F26-0A45-9725-DCD9CA05D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4D38C-CF88-8B4B-8C87-716E2B715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7BE12-D984-5B44-AD8F-2658A5E9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5175-62F1-DE4F-ABBE-8F2EBC49FAE4}" type="datetime1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7EB4B-6D0E-F54B-AE51-D5A1D700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A5700-36BF-2B4F-A349-7C362B38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5116-6AAB-384A-AB99-33D74D633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1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FE96-A757-4340-B6CF-55B0138B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EEF650-4806-974B-9846-A77D55EA5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F4F7A-02A3-A54B-B3CA-C7121075B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C9565-2EFE-7E4C-9B3F-E631778D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1F05-2B3F-5249-B991-1CB3A4EC1DED}" type="datetime1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29DB3-0D92-9B4E-A194-1CA3D85B4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69322-EB77-FB45-8CF9-C1CEF364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5116-6AAB-384A-AB99-33D74D633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1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7B7C5-1636-384F-B65E-7A95C3F57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7F71C-70F1-064E-A6DA-F2F2B74CE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C765A-419C-4B4C-92CB-F1677A00D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EEFCB-9735-684F-A7BD-00CAE0D596CE}" type="datetime1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B6583-9877-CD46-AC88-9017176F2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90600-FEB9-9545-A942-DEBA6E64B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45116-6AAB-384A-AB99-33D74D633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3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33223-9E76-EC42-A792-C8B27CA0A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trike="sngStrike" dirty="0"/>
              <a:t>Glue Is Not Optional </a:t>
            </a:r>
            <a:br>
              <a:rPr lang="en-US" dirty="0"/>
            </a:br>
            <a:r>
              <a:rPr lang="en-US" dirty="0"/>
              <a:t>DNS Referral Glue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998B7-2D00-624E-B25B-00333B7C0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draft-ietf-dnsop-glue-is-not-optional-04</a:t>
            </a:r>
          </a:p>
          <a:p>
            <a:r>
              <a:rPr lang="en-US" dirty="0"/>
              <a:t>IETF 113</a:t>
            </a:r>
          </a:p>
          <a:p>
            <a:r>
              <a:rPr lang="en-US" dirty="0"/>
              <a:t>Andrews, </a:t>
            </a:r>
            <a:r>
              <a:rPr lang="en-US" dirty="0" err="1"/>
              <a:t>Huque</a:t>
            </a:r>
            <a:r>
              <a:rPr lang="en-US" dirty="0"/>
              <a:t>, </a:t>
            </a:r>
            <a:r>
              <a:rPr lang="en-US" dirty="0" err="1"/>
              <a:t>Wouters</a:t>
            </a:r>
            <a:r>
              <a:rPr lang="en-US" dirty="0"/>
              <a:t>, Wessels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59812-8F00-5946-9F35-1DAEBDD0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5116-6AAB-384A-AB99-33D74D6334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971B-D531-C243-9717-DC8E9334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changes since -02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28724-02DA-8041-B7C6-EFB9869BA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Clarified scope to focus only on name server responses, and not zone/registry data.</a:t>
            </a:r>
          </a:p>
          <a:p>
            <a:r>
              <a:rPr lang="en-US" dirty="0"/>
              <a:t>Removed any discussion of promoted / orphan glue.</a:t>
            </a:r>
          </a:p>
          <a:p>
            <a:r>
              <a:rPr lang="en-US" dirty="0"/>
              <a:t>Use "referral glue" on the assumption that other types of glue may  be defined in the future.</a:t>
            </a:r>
          </a:p>
          <a:p>
            <a:r>
              <a:rPr lang="en-US" dirty="0"/>
              <a:t>Sibling glue can be optional.  Only require TC=1 when all in-domain glue RRs don't fit.</a:t>
            </a:r>
          </a:p>
          <a:p>
            <a:r>
              <a:rPr lang="en-US" dirty="0"/>
              <a:t>Avoid talking about requirements for UDP/TCP specifically, and talk more generically about message size constraints regardless of transport.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3C014-120E-6E43-BCC4-39BE8793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5116-6AAB-384A-AB99-33D74D6334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7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58DF-8839-A64C-899B-76650F4C9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About Registries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B491D-F0EF-DD4C-B5C6-A5119E76A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/>
              <a:t>“Note that this document only clarifies requirements of name server software implementations.  It does not place any requirements on data placed in DNS zones or registries.”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6EF34-55E1-3A45-BFAF-230390C4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5116-6AAB-384A-AB99-33D74D6334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83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7C7E-0D78-224B-A913-D220B481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Orphan / Promoted Glue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92A76-14C1-474E-B554-E2607D202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References to orphan or promoted glue have been removed.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1B11E-178F-4F44-9E24-82D844B0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5116-6AAB-384A-AB99-33D74D6334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5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AB4B-BC58-714B-A983-3914D75C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“Glue” vs “Referral Glue”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7AD9A-C357-674C-99E9-3C2E722BC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some DPRIVE discussions, seems like the concept of glue could be expanding?</a:t>
            </a:r>
          </a:p>
          <a:p>
            <a:pPr lvl="1"/>
            <a:r>
              <a:rPr lang="en-US" dirty="0"/>
              <a:t>See e.g., draft-</a:t>
            </a:r>
            <a:r>
              <a:rPr lang="en-US" dirty="0" err="1"/>
              <a:t>schwartz</a:t>
            </a:r>
            <a:r>
              <a:rPr lang="en-US" dirty="0"/>
              <a:t>-ds-glue</a:t>
            </a:r>
          </a:p>
          <a:p>
            <a:r>
              <a:rPr lang="en-US" dirty="0"/>
              <a:t>Should this document talk about “referral glue”?</a:t>
            </a:r>
          </a:p>
          <a:p>
            <a:r>
              <a:rPr lang="en-US" dirty="0"/>
              <a:t>Or perhaps define “glue” to mean only addresses of NS records (below zone cut, etc.)</a:t>
            </a:r>
          </a:p>
          <a:p>
            <a:r>
              <a:rPr lang="en-US" dirty="0"/>
              <a:t>Also, where to define glue?</a:t>
            </a:r>
          </a:p>
          <a:p>
            <a:pPr lvl="1"/>
            <a:r>
              <a:rPr lang="en-US" dirty="0"/>
              <a:t>here?</a:t>
            </a:r>
          </a:p>
          <a:p>
            <a:pPr lvl="1"/>
            <a:r>
              <a:rPr lang="en-US" dirty="0"/>
              <a:t>DNS terminology update?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862CE-CCF3-614B-8252-C359115C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5116-6AAB-384A-AB99-33D74D6334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8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DA05-6347-B74E-86E9-55650842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Sibling Glue Optional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714A-B9F3-CE4A-A0E3-D38B7B079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/>
              <a:t>“This document clarifies that when a name server generates a referral response, it SHOULD include all available glue records in the additional section.  If after adding all in-domain glue records, not all sibling glue records fit due to message size constraints, the name server is NOT REQUIRED to set TC=1.”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82811-34A3-1B45-8436-9A90E4AC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5116-6AAB-384A-AB99-33D74D6334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3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B6C5-6EC5-E646-A38D-1F0FD499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UDP/TCP vs Transports Generically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C294D-AEB7-CB41-B842-2594CE3C2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</a:t>
            </a:r>
          </a:p>
          <a:p>
            <a:pPr marL="457200" lvl="1" indent="0">
              <a:buNone/>
            </a:pPr>
            <a:r>
              <a:rPr lang="en-US" dirty="0"/>
              <a:t>If message size constraints prevent the inclusion of all glue records in a UDP response, ...</a:t>
            </a:r>
          </a:p>
          <a:p>
            <a:pPr marL="457200" lvl="1" indent="0">
              <a:buNone/>
            </a:pPr>
            <a:r>
              <a:rPr lang="en-US" dirty="0"/>
              <a:t>... the client SHOULD use TCP to retrieve the full response.</a:t>
            </a:r>
          </a:p>
          <a:p>
            <a:r>
              <a:rPr lang="en-US" dirty="0"/>
              <a:t>NEW</a:t>
            </a:r>
          </a:p>
          <a:p>
            <a:pPr marL="457200" lvl="1" indent="0">
              <a:buNone/>
            </a:pPr>
            <a:r>
              <a:rPr lang="en-US" dirty="0"/>
              <a:t>If message size constraints prevent the inclusion of all in-domain referral glue    records, ...</a:t>
            </a:r>
          </a:p>
          <a:p>
            <a:pPr marL="457200" lvl="1" indent="0">
              <a:buNone/>
            </a:pPr>
            <a:r>
              <a:rPr lang="en-US" dirty="0"/>
              <a:t>... the client SHOULD use another transport to retrieve the full response.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D524A-35A2-8740-9E20-95A9C89E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5116-6AAB-384A-AB99-33D74D6334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7F30-034D-674C-8D46-43B7789C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Outstanding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467FF-7487-214C-B2CD-84E83A1D7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Glue vs referral glue</a:t>
            </a:r>
          </a:p>
          <a:p>
            <a:r>
              <a:rPr lang="en-US" dirty="0"/>
              <a:t>Where to define glue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B5D13-20B1-444B-82D0-D0316EA3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5116-6AAB-384A-AB99-33D74D6334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58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EF87-A55E-AD44-BAB8-3843FCD2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AB6C4-3646-8247-8CEC-84ED7C6EB8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56101-D51D-F44E-B484-9CE92FD8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5116-6AAB-384A-AB99-33D74D6334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5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376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Glue Is Not Optional  DNS Referral Glue Requirements</vt:lpstr>
      <vt:lpstr>Summary of changes since -02</vt:lpstr>
      <vt:lpstr>Not About Registries</vt:lpstr>
      <vt:lpstr>Orphan / Promoted Glue</vt:lpstr>
      <vt:lpstr>“Glue” vs “Referral Glue”</vt:lpstr>
      <vt:lpstr>Sibling Glue Optional</vt:lpstr>
      <vt:lpstr>UDP/TCP vs Transports Generically</vt:lpstr>
      <vt:lpstr>Outstanding Issues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Glue Is Not Optional  DNS Referral Glue Requirements</dc:title>
  <dc:creator>Wessels, Duane</dc:creator>
  <cp:lastModifiedBy>Wessels, Duane</cp:lastModifiedBy>
  <cp:revision>2</cp:revision>
  <dcterms:created xsi:type="dcterms:W3CDTF">2022-02-03T22:58:51Z</dcterms:created>
  <dcterms:modified xsi:type="dcterms:W3CDTF">2022-03-21T15:23:47Z</dcterms:modified>
</cp:coreProperties>
</file>