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13"/>
  </p:notesMasterIdLst>
  <p:sldIdLst>
    <p:sldId id="256" r:id="rId3"/>
    <p:sldId id="257" r:id="rId4"/>
    <p:sldId id="262" r:id="rId5"/>
    <p:sldId id="258" r:id="rId6"/>
    <p:sldId id="259" r:id="rId7"/>
    <p:sldId id="263" r:id="rId8"/>
    <p:sldId id="261" r:id="rId9"/>
    <p:sldId id="264" r:id="rId10"/>
    <p:sldId id="266" r:id="rId11"/>
    <p:sldId id="267" r:id="rId12"/>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7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hyperlink" Target="https://datatracker.ietf.org/doc/draft-ietf-httpapi-ratelimit-headers/" TargetMode="External"/><Relationship Id="rId3" Type="http://schemas.openxmlformats.org/officeDocument/2006/relationships/hyperlink" Target="https://datatracker.ietf.org/doc/draft-ietf-httpapi-patch-byterange/" TargetMode="External"/><Relationship Id="rId7" Type="http://schemas.openxmlformats.org/officeDocument/2006/relationships/hyperlink" Target="https://datatracker.ietf.org/doc/draft-ietf-httpapi-idempotency-key-header/" TargetMode="External"/><Relationship Id="rId2" Type="http://schemas.openxmlformats.org/officeDocument/2006/relationships/hyperlink" Target="https://datatracker.ietf.org/meeting/118/materials/%5bhttps:/datatracker.ietf.org/doc/draft-ietf-httpapi-api-catalog/" TargetMode="External"/><Relationship Id="rId1" Type="http://schemas.openxmlformats.org/officeDocument/2006/relationships/hyperlink" Target="https://datatracker.ietf.org/doc/html/draft-hha-relative-json-pointer-00" TargetMode="External"/><Relationship Id="rId6" Type="http://schemas.openxmlformats.org/officeDocument/2006/relationships/hyperlink" Target="https://datatracker.ietf.org/doc/draft-ietf-httpapi-authentication-link/" TargetMode="External"/><Relationship Id="rId5" Type="http://schemas.openxmlformats.org/officeDocument/2006/relationships/hyperlink" Target="https://datatracker.ietf.org/doc/draft-ietf-httpapi-rest-api-mediatypes/" TargetMode="External"/><Relationship Id="rId4" Type="http://schemas.openxmlformats.org/officeDocument/2006/relationships/hyperlink" Target="(https:/www.ietf.org/archive/id/draft-ietf-httpapi-link-hint-00.html" TargetMode="External"/></Relationships>
</file>

<file path=ppt/diagrams/_rels/data2.xml.rels><?xml version="1.0" encoding="UTF-8" standalone="yes"?>
<Relationships xmlns="http://schemas.openxmlformats.org/package/2006/relationships"><Relationship Id="rId3" Type="http://schemas.openxmlformats.org/officeDocument/2006/relationships/hyperlink" Target="https://datatracker.ietf.org/doc/rfc9457/" TargetMode="External"/><Relationship Id="rId2" Type="http://schemas.openxmlformats.org/officeDocument/2006/relationships/hyperlink" Target="https://datatracker.ietf.org/doc/draft-ietf-httpapi-link-template" TargetMode="External"/><Relationship Id="rId1" Type="http://schemas.openxmlformats.org/officeDocument/2006/relationships/hyperlink" Target="https://datatracker.ietf.org/doc/draft-ietf-httpapi-yaml-mediatypes/" TargetMode="External"/></Relationships>
</file>

<file path=ppt/diagrams/_rels/data3.xml.rels><?xml version="1.0" encoding="UTF-8" standalone="yes"?>
<Relationships xmlns="http://schemas.openxmlformats.org/package/2006/relationships"><Relationship Id="rId8" Type="http://schemas.openxmlformats.org/officeDocument/2006/relationships/hyperlink" Target="https://datatracker.ietf.org/doc/draft-ietf-httpapi-authentication-link/" TargetMode="External"/><Relationship Id="rId3" Type="http://schemas.openxmlformats.org/officeDocument/2006/relationships/hyperlink" Target="https://datatracker.ietf.org/doc/draft-ietf-httpapi-rest-api-mediatypes/" TargetMode="External"/><Relationship Id="rId7" Type="http://schemas.openxmlformats.org/officeDocument/2006/relationships/hyperlink" Target="https://github.com/ietf-wg-httpapi/mediatypes/issues?q=is%3Aopen+is%3Aissue" TargetMode="External"/><Relationship Id="rId2" Type="http://schemas.openxmlformats.org/officeDocument/2006/relationships/hyperlink" Target="https://datatracker.ietf.org/doc/draft-ietf-httpapi-ratelimit-headers/" TargetMode="External"/><Relationship Id="rId1" Type="http://schemas.openxmlformats.org/officeDocument/2006/relationships/hyperlink" Target="https://datatracker.ietf.org/doc/draft-ietf-httpapi-idempotency-key-header/" TargetMode="External"/><Relationship Id="rId6" Type="http://schemas.openxmlformats.org/officeDocument/2006/relationships/hyperlink" Target="(https:/www.ietf.org/archive/id/draft-ietf-httpapi-link-hint-00.html" TargetMode="External"/><Relationship Id="rId5" Type="http://schemas.openxmlformats.org/officeDocument/2006/relationships/hyperlink" Target="https://datatracker.ietf.org/doc/draft-ietf-httpapi-patch-byterange/" TargetMode="External"/><Relationship Id="rId4" Type="http://schemas.openxmlformats.org/officeDocument/2006/relationships/hyperlink" Target="https://datatracker.ietf.org/meeting/118/materials/%5bhttps:/datatracker.ietf.org/doc/draft-ietf-httpapi-api-catalog/" TargetMode="External"/></Relationships>
</file>

<file path=ppt/diagrams/_rels/data4.xml.rels><?xml version="1.0" encoding="UTF-8" standalone="yes"?>
<Relationships xmlns="http://schemas.openxmlformats.org/package/2006/relationships"><Relationship Id="rId1" Type="http://schemas.openxmlformats.org/officeDocument/2006/relationships/hyperlink" Target="https://datatracker.ietf.org/doc/html/draft-hha-relative-json-pointer-00"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datatracker.ietf.org/doc/html/draft-hha-relative-json-pointer-00" TargetMode="External"/><Relationship Id="rId3" Type="http://schemas.openxmlformats.org/officeDocument/2006/relationships/hyperlink" Target="(https:/www.ietf.org/archive/id/draft-ietf-httpapi-link-hint-00.html" TargetMode="External"/><Relationship Id="rId7" Type="http://schemas.openxmlformats.org/officeDocument/2006/relationships/hyperlink" Target="https://datatracker.ietf.org/doc/draft-ietf-httpapi-ratelimit-headers/" TargetMode="External"/><Relationship Id="rId2" Type="http://schemas.openxmlformats.org/officeDocument/2006/relationships/hyperlink" Target="https://datatracker.ietf.org/doc/draft-ietf-httpapi-patch-byterange/" TargetMode="External"/><Relationship Id="rId1" Type="http://schemas.openxmlformats.org/officeDocument/2006/relationships/hyperlink" Target="https://datatracker.ietf.org/meeting/118/materials/%5bhttps:/datatracker.ietf.org/doc/draft-ietf-httpapi-api-catalog/" TargetMode="External"/><Relationship Id="rId6" Type="http://schemas.openxmlformats.org/officeDocument/2006/relationships/hyperlink" Target="https://datatracker.ietf.org/doc/draft-ietf-httpapi-idempotency-key-header/" TargetMode="External"/><Relationship Id="rId5" Type="http://schemas.openxmlformats.org/officeDocument/2006/relationships/hyperlink" Target="https://datatracker.ietf.org/doc/draft-ietf-httpapi-authentication-link/" TargetMode="External"/><Relationship Id="rId4" Type="http://schemas.openxmlformats.org/officeDocument/2006/relationships/hyperlink" Target="https://datatracker.ietf.org/doc/draft-ietf-httpapi-rest-api-mediatypes/"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datatracker.ietf.org/doc/rfc9457/" TargetMode="External"/><Relationship Id="rId2" Type="http://schemas.openxmlformats.org/officeDocument/2006/relationships/hyperlink" Target="https://datatracker.ietf.org/doc/draft-ietf-httpapi-link-template" TargetMode="External"/><Relationship Id="rId1" Type="http://schemas.openxmlformats.org/officeDocument/2006/relationships/hyperlink" Target="https://datatracker.ietf.org/doc/draft-ietf-httpapi-yaml-mediatypes/" TargetMode="External"/></Relationships>
</file>

<file path=ppt/diagrams/_rels/drawing3.xml.rels><?xml version="1.0" encoding="UTF-8" standalone="yes"?>
<Relationships xmlns="http://schemas.openxmlformats.org/package/2006/relationships"><Relationship Id="rId8" Type="http://schemas.openxmlformats.org/officeDocument/2006/relationships/hyperlink" Target="https://datatracker.ietf.org/doc/draft-ietf-httpapi-ratelimit-headers/" TargetMode="External"/><Relationship Id="rId3" Type="http://schemas.openxmlformats.org/officeDocument/2006/relationships/hyperlink" Target="(https:/www.ietf.org/archive/id/draft-ietf-httpapi-link-hint-00.html" TargetMode="External"/><Relationship Id="rId7" Type="http://schemas.openxmlformats.org/officeDocument/2006/relationships/hyperlink" Target="https://datatracker.ietf.org/doc/draft-ietf-httpapi-idempotency-key-header/" TargetMode="External"/><Relationship Id="rId2" Type="http://schemas.openxmlformats.org/officeDocument/2006/relationships/hyperlink" Target="https://datatracker.ietf.org/doc/draft-ietf-httpapi-patch-byterange/" TargetMode="External"/><Relationship Id="rId1" Type="http://schemas.openxmlformats.org/officeDocument/2006/relationships/hyperlink" Target="https://datatracker.ietf.org/meeting/118/materials/%5bhttps:/datatracker.ietf.org/doc/draft-ietf-httpapi-api-catalog/" TargetMode="External"/><Relationship Id="rId6" Type="http://schemas.openxmlformats.org/officeDocument/2006/relationships/hyperlink" Target="https://datatracker.ietf.org/doc/draft-ietf-httpapi-authentication-link/" TargetMode="External"/><Relationship Id="rId5" Type="http://schemas.openxmlformats.org/officeDocument/2006/relationships/hyperlink" Target="https://github.com/ietf-wg-httpapi/mediatypes/issues?q=is%3Aopen+is%3Aissue" TargetMode="External"/><Relationship Id="rId4" Type="http://schemas.openxmlformats.org/officeDocument/2006/relationships/hyperlink" Target="https://datatracker.ietf.org/doc/draft-ietf-httpapi-rest-api-mediatypes/" TargetMode="External"/></Relationships>
</file>

<file path=ppt/diagrams/_rels/drawing4.xml.rels><?xml version="1.0" encoding="UTF-8" standalone="yes"?>
<Relationships xmlns="http://schemas.openxmlformats.org/package/2006/relationships"><Relationship Id="rId1" Type="http://schemas.openxmlformats.org/officeDocument/2006/relationships/hyperlink" Target="https://datatracker.ietf.org/doc/html/draft-hha-relative-json-pointer-0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74461C-03D2-4710-83A6-473E5DCC924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CA"/>
        </a:p>
      </dgm:t>
    </dgm:pt>
    <dgm:pt modelId="{66B932D7-A78A-4B8A-931A-BC609EA61A39}">
      <dgm:prSet phldrT="[Text]"/>
      <dgm:spPr/>
      <dgm:t>
        <a:bodyPr/>
        <a:lstStyle/>
        <a:p>
          <a:pPr>
            <a:buFont typeface="Arial" panose="020B0604020202020204" pitchFamily="34" charset="0"/>
            <a:buChar char="•"/>
          </a:pPr>
          <a:r>
            <a:rPr lang="en-CA" dirty="0"/>
            <a:t>WG Documents - Status Update (10 mins)</a:t>
          </a:r>
        </a:p>
      </dgm:t>
    </dgm:pt>
    <dgm:pt modelId="{A8DD6C6B-EA4E-49AB-AE7D-9CC857F3024C}" type="parTrans" cxnId="{63F3009F-F5E2-4118-B16D-7EFD8FAAB53A}">
      <dgm:prSet/>
      <dgm:spPr/>
      <dgm:t>
        <a:bodyPr/>
        <a:lstStyle/>
        <a:p>
          <a:endParaRPr lang="en-CA"/>
        </a:p>
      </dgm:t>
    </dgm:pt>
    <dgm:pt modelId="{3BE6FF24-6C10-4864-A708-39184DDD00F7}" type="sibTrans" cxnId="{63F3009F-F5E2-4118-B16D-7EFD8FAAB53A}">
      <dgm:prSet/>
      <dgm:spPr/>
      <dgm:t>
        <a:bodyPr/>
        <a:lstStyle/>
        <a:p>
          <a:endParaRPr lang="en-CA"/>
        </a:p>
      </dgm:t>
    </dgm:pt>
    <dgm:pt modelId="{BD4CC69F-BE01-457C-960F-A65EEB9BCC2F}">
      <dgm:prSet/>
      <dgm:spPr/>
      <dgm:t>
        <a:bodyPr/>
        <a:lstStyle/>
        <a:p>
          <a:r>
            <a:rPr lang="en-CA" b="0" dirty="0"/>
            <a:t>YAML Media Type, Link-Template HTTP Header Field, Problem Details</a:t>
          </a:r>
        </a:p>
      </dgm:t>
    </dgm:pt>
    <dgm:pt modelId="{9AB18544-91E7-4EC2-9C7C-5D1C5162C686}" type="parTrans" cxnId="{C82461A9-EA19-4CA7-82F0-4BE9EFA950C3}">
      <dgm:prSet/>
      <dgm:spPr/>
      <dgm:t>
        <a:bodyPr/>
        <a:lstStyle/>
        <a:p>
          <a:endParaRPr lang="en-CA"/>
        </a:p>
      </dgm:t>
    </dgm:pt>
    <dgm:pt modelId="{494C985E-179C-40F5-B24F-7C2D7A0BC611}" type="sibTrans" cxnId="{C82461A9-EA19-4CA7-82F0-4BE9EFA950C3}">
      <dgm:prSet/>
      <dgm:spPr/>
      <dgm:t>
        <a:bodyPr/>
        <a:lstStyle/>
        <a:p>
          <a:endParaRPr lang="en-CA"/>
        </a:p>
      </dgm:t>
    </dgm:pt>
    <dgm:pt modelId="{30E06EF0-B45F-4896-AD5F-ADC102D1B368}">
      <dgm:prSet/>
      <dgm:spPr/>
      <dgm:t>
        <a:bodyPr/>
        <a:lstStyle/>
        <a:p>
          <a:r>
            <a:rPr lang="en-CA" dirty="0"/>
            <a:t>WG Document Presentations / Discussions (70 mins)</a:t>
          </a:r>
        </a:p>
      </dgm:t>
    </dgm:pt>
    <dgm:pt modelId="{3B094E7B-FD8D-4179-A34D-E757A8219BC2}" type="parTrans" cxnId="{C17E8E30-F81D-496D-8585-9049E02A5F51}">
      <dgm:prSet/>
      <dgm:spPr/>
      <dgm:t>
        <a:bodyPr/>
        <a:lstStyle/>
        <a:p>
          <a:endParaRPr lang="en-CA"/>
        </a:p>
      </dgm:t>
    </dgm:pt>
    <dgm:pt modelId="{1D313C11-4E4D-4176-93D5-6E82B9AF6F31}" type="sibTrans" cxnId="{C17E8E30-F81D-496D-8585-9049E02A5F51}">
      <dgm:prSet/>
      <dgm:spPr/>
      <dgm:t>
        <a:bodyPr/>
        <a:lstStyle/>
        <a:p>
          <a:endParaRPr lang="en-CA"/>
        </a:p>
      </dgm:t>
    </dgm:pt>
    <dgm:pt modelId="{D71ED65A-43A6-4DC3-98BD-0E8828AC83ED}">
      <dgm:prSet/>
      <dgm:spPr/>
      <dgm:t>
        <a:bodyPr/>
        <a:lstStyle/>
        <a:p>
          <a:r>
            <a:rPr lang="en-CA" dirty="0"/>
            <a:t>Adoption (10 mins)</a:t>
          </a:r>
        </a:p>
      </dgm:t>
    </dgm:pt>
    <dgm:pt modelId="{6BECF99B-EF96-4A35-9A7D-FED8C223CDDB}" type="parTrans" cxnId="{6571570C-CB25-4005-A4C3-B8FC89573C40}">
      <dgm:prSet/>
      <dgm:spPr/>
      <dgm:t>
        <a:bodyPr/>
        <a:lstStyle/>
        <a:p>
          <a:endParaRPr lang="en-CA"/>
        </a:p>
      </dgm:t>
    </dgm:pt>
    <dgm:pt modelId="{37A54851-6BB0-4F1D-954A-2C65B7F9A1FE}" type="sibTrans" cxnId="{6571570C-CB25-4005-A4C3-B8FC89573C40}">
      <dgm:prSet/>
      <dgm:spPr/>
      <dgm:t>
        <a:bodyPr/>
        <a:lstStyle/>
        <a:p>
          <a:endParaRPr lang="en-CA"/>
        </a:p>
      </dgm:t>
    </dgm:pt>
    <dgm:pt modelId="{3D5E4067-4A67-476F-9F45-C75B27631B91}">
      <dgm:prSet/>
      <dgm:spPr/>
      <dgm:t>
        <a:bodyPr/>
        <a:lstStyle/>
        <a:p>
          <a:r>
            <a:rPr lang="en-CA" b="0" dirty="0">
              <a:hlinkClick xmlns:r="http://schemas.openxmlformats.org/officeDocument/2006/relationships" r:id="rId1"/>
            </a:rPr>
            <a:t>Relative JSON Pointer</a:t>
          </a:r>
          <a:endParaRPr lang="en-CA" dirty="0"/>
        </a:p>
      </dgm:t>
    </dgm:pt>
    <dgm:pt modelId="{55FDADEB-3527-4296-8212-7AE243978074}" type="parTrans" cxnId="{19E72AF0-2E31-4935-86E8-A9306186DCCA}">
      <dgm:prSet/>
      <dgm:spPr/>
      <dgm:t>
        <a:bodyPr/>
        <a:lstStyle/>
        <a:p>
          <a:endParaRPr lang="en-CA"/>
        </a:p>
      </dgm:t>
    </dgm:pt>
    <dgm:pt modelId="{4303BD34-8417-449D-B3C7-08786CA3F968}" type="sibTrans" cxnId="{19E72AF0-2E31-4935-86E8-A9306186DCCA}">
      <dgm:prSet/>
      <dgm:spPr/>
      <dgm:t>
        <a:bodyPr/>
        <a:lstStyle/>
        <a:p>
          <a:endParaRPr lang="en-CA"/>
        </a:p>
      </dgm:t>
    </dgm:pt>
    <dgm:pt modelId="{415CBD51-7860-4C36-BA2C-00C1CEB5F797}">
      <dgm:prSet/>
      <dgm:spPr/>
      <dgm:t>
        <a:bodyPr/>
        <a:lstStyle/>
        <a:p>
          <a:r>
            <a:rPr lang="en-CA" dirty="0"/>
            <a:t>Discussions/Any Other Business (10 mins)</a:t>
          </a:r>
        </a:p>
      </dgm:t>
    </dgm:pt>
    <dgm:pt modelId="{57C8FEC0-EB6F-4F76-85B0-21C7A0BEC532}" type="parTrans" cxnId="{D53ACCDE-F0C0-44E6-A958-8FEAD7F89C1E}">
      <dgm:prSet/>
      <dgm:spPr/>
      <dgm:t>
        <a:bodyPr/>
        <a:lstStyle/>
        <a:p>
          <a:endParaRPr lang="en-CA"/>
        </a:p>
      </dgm:t>
    </dgm:pt>
    <dgm:pt modelId="{81375932-29B4-4E80-ABF0-230C53FD61FA}" type="sibTrans" cxnId="{D53ACCDE-F0C0-44E6-A958-8FEAD7F89C1E}">
      <dgm:prSet/>
      <dgm:spPr/>
      <dgm:t>
        <a:bodyPr/>
        <a:lstStyle/>
        <a:p>
          <a:endParaRPr lang="en-CA"/>
        </a:p>
      </dgm:t>
    </dgm:pt>
    <dgm:pt modelId="{B35CD369-763C-4824-8760-A9094DDA4F94}">
      <dgm:prSet phldrT="[Text]"/>
      <dgm:spPr/>
      <dgm:t>
        <a:bodyPr/>
        <a:lstStyle/>
        <a:p>
          <a:r>
            <a:rPr lang="en-CA" dirty="0"/>
            <a:t>Administrivia (5 mins)</a:t>
          </a:r>
        </a:p>
      </dgm:t>
    </dgm:pt>
    <dgm:pt modelId="{72517CE8-F1DB-4E1E-816A-903192293A6B}" type="parTrans" cxnId="{93CCF9C4-E1A7-420D-98D4-A329F3A9CE10}">
      <dgm:prSet/>
      <dgm:spPr/>
      <dgm:t>
        <a:bodyPr/>
        <a:lstStyle/>
        <a:p>
          <a:endParaRPr lang="en-CA"/>
        </a:p>
      </dgm:t>
    </dgm:pt>
    <dgm:pt modelId="{34511BEF-DAA1-41B6-BCDE-B2A74C57EF81}" type="sibTrans" cxnId="{93CCF9C4-E1A7-420D-98D4-A329F3A9CE10}">
      <dgm:prSet/>
      <dgm:spPr/>
      <dgm:t>
        <a:bodyPr/>
        <a:lstStyle/>
        <a:p>
          <a:endParaRPr lang="en-CA"/>
        </a:p>
      </dgm:t>
    </dgm:pt>
    <dgm:pt modelId="{DABBD06A-2AFC-49CB-9A4E-3664234495F2}">
      <dgm:prSet/>
      <dgm:spPr/>
      <dgm:t>
        <a:bodyPr/>
        <a:lstStyle/>
        <a:p>
          <a:pPr>
            <a:buFont typeface="Arial" panose="020B0604020202020204" pitchFamily="34" charset="0"/>
            <a:buChar char="•"/>
          </a:pPr>
          <a:r>
            <a:rPr lang="en-CA" dirty="0"/>
            <a:t>Note-taker</a:t>
          </a:r>
        </a:p>
      </dgm:t>
    </dgm:pt>
    <dgm:pt modelId="{D75CD49D-1A44-4E5A-BB65-31B0D84C18F5}" type="parTrans" cxnId="{358938FB-F823-4B68-8E64-5B67B40C9DF1}">
      <dgm:prSet/>
      <dgm:spPr/>
      <dgm:t>
        <a:bodyPr/>
        <a:lstStyle/>
        <a:p>
          <a:endParaRPr lang="en-CA"/>
        </a:p>
      </dgm:t>
    </dgm:pt>
    <dgm:pt modelId="{10581C3C-D47E-41A0-A5E3-5898F176FE20}" type="sibTrans" cxnId="{358938FB-F823-4B68-8E64-5B67B40C9DF1}">
      <dgm:prSet/>
      <dgm:spPr/>
      <dgm:t>
        <a:bodyPr/>
        <a:lstStyle/>
        <a:p>
          <a:endParaRPr lang="en-CA"/>
        </a:p>
      </dgm:t>
    </dgm:pt>
    <dgm:pt modelId="{F21997C2-8835-4E68-9F47-4D143FAC9408}">
      <dgm:prSet/>
      <dgm:spPr/>
      <dgm:t>
        <a:bodyPr/>
        <a:lstStyle/>
        <a:p>
          <a:pPr>
            <a:buFont typeface="Arial" panose="020B0604020202020204" pitchFamily="34" charset="0"/>
            <a:buChar char="•"/>
          </a:pPr>
          <a:r>
            <a:rPr lang="en-CA" dirty="0" err="1"/>
            <a:t>Zulip</a:t>
          </a:r>
          <a:r>
            <a:rPr lang="en-CA" dirty="0"/>
            <a:t>/</a:t>
          </a:r>
          <a:r>
            <a:rPr lang="en-CA" dirty="0" err="1"/>
            <a:t>Meetecho</a:t>
          </a:r>
          <a:r>
            <a:rPr lang="en-CA" dirty="0"/>
            <a:t> Scribe</a:t>
          </a:r>
        </a:p>
      </dgm:t>
    </dgm:pt>
    <dgm:pt modelId="{96DCDF83-F019-4D51-A105-EAAE1B2DEC14}" type="parTrans" cxnId="{A761C6AA-81CD-412D-9AA7-1B09352520BF}">
      <dgm:prSet/>
      <dgm:spPr/>
      <dgm:t>
        <a:bodyPr/>
        <a:lstStyle/>
        <a:p>
          <a:endParaRPr lang="en-CA"/>
        </a:p>
      </dgm:t>
    </dgm:pt>
    <dgm:pt modelId="{381BF3D9-52E1-4317-A3E0-7728A8592810}" type="sibTrans" cxnId="{A761C6AA-81CD-412D-9AA7-1B09352520BF}">
      <dgm:prSet/>
      <dgm:spPr/>
      <dgm:t>
        <a:bodyPr/>
        <a:lstStyle/>
        <a:p>
          <a:endParaRPr lang="en-CA"/>
        </a:p>
      </dgm:t>
    </dgm:pt>
    <dgm:pt modelId="{6EE97490-84B1-4D4D-A55B-8F8A43C6986D}">
      <dgm:prSet/>
      <dgm:spPr/>
      <dgm:t>
        <a:bodyPr/>
        <a:lstStyle/>
        <a:p>
          <a:pPr>
            <a:buFont typeface="Arial" panose="020B0604020202020204" pitchFamily="34" charset="0"/>
            <a:buChar char="•"/>
          </a:pPr>
          <a:r>
            <a:rPr lang="en-CA" dirty="0"/>
            <a:t>Agenda bashing</a:t>
          </a:r>
        </a:p>
      </dgm:t>
    </dgm:pt>
    <dgm:pt modelId="{A0940EDD-2FDB-4305-98D6-AEEA97938306}" type="parTrans" cxnId="{AD4DB54A-61EC-4291-8E54-1AF6E91CA98D}">
      <dgm:prSet/>
      <dgm:spPr/>
      <dgm:t>
        <a:bodyPr/>
        <a:lstStyle/>
        <a:p>
          <a:endParaRPr lang="en-CA"/>
        </a:p>
      </dgm:t>
    </dgm:pt>
    <dgm:pt modelId="{1E812631-DBBB-49D5-BE8B-B37E0551BD30}" type="sibTrans" cxnId="{AD4DB54A-61EC-4291-8E54-1AF6E91CA98D}">
      <dgm:prSet/>
      <dgm:spPr/>
      <dgm:t>
        <a:bodyPr/>
        <a:lstStyle/>
        <a:p>
          <a:endParaRPr lang="en-CA"/>
        </a:p>
      </dgm:t>
    </dgm:pt>
    <dgm:pt modelId="{3CC867A7-8893-4047-AE99-23DF4B73B96F}">
      <dgm:prSet/>
      <dgm:spPr/>
      <dgm:t>
        <a:bodyPr/>
        <a:lstStyle/>
        <a:p>
          <a:pPr>
            <a:buFont typeface="Arial" panose="020B0604020202020204" pitchFamily="34" charset="0"/>
            <a:buChar char="•"/>
          </a:pPr>
          <a:r>
            <a:rPr lang="en-CA" dirty="0"/>
            <a:t>Francesca is back; re-organization</a:t>
          </a:r>
        </a:p>
      </dgm:t>
    </dgm:pt>
    <dgm:pt modelId="{7FDE295F-CFD3-4E91-9F34-1D83B6219E6B}" type="parTrans" cxnId="{64D415D6-B14C-49DC-B5C3-C65FB1CBFB7B}">
      <dgm:prSet/>
      <dgm:spPr/>
      <dgm:t>
        <a:bodyPr/>
        <a:lstStyle/>
        <a:p>
          <a:endParaRPr lang="en-CA"/>
        </a:p>
      </dgm:t>
    </dgm:pt>
    <dgm:pt modelId="{C5A67A34-0B7D-4A09-A799-3963469AE10E}" type="sibTrans" cxnId="{64D415D6-B14C-49DC-B5C3-C65FB1CBFB7B}">
      <dgm:prSet/>
      <dgm:spPr/>
      <dgm:t>
        <a:bodyPr/>
        <a:lstStyle/>
        <a:p>
          <a:endParaRPr lang="en-CA"/>
        </a:p>
      </dgm:t>
    </dgm:pt>
    <dgm:pt modelId="{B7B56E76-8482-4735-BF1F-2D2788812E6F}">
      <dgm:prSet/>
      <dgm:spPr/>
      <dgm:t>
        <a:bodyPr/>
        <a:lstStyle/>
        <a:p>
          <a:pPr>
            <a:buFont typeface="Arial" panose="020B0604020202020204" pitchFamily="34" charset="0"/>
            <a:buChar char="•"/>
          </a:pPr>
          <a:r>
            <a:rPr lang="en-US" b="0" i="0" dirty="0">
              <a:hlinkClick xmlns:r="http://schemas.openxmlformats.org/officeDocument/2006/relationships" r:id="rId2"/>
            </a:rPr>
            <a:t>API Catalog</a:t>
          </a:r>
          <a:r>
            <a:rPr lang="en-US" b="0" i="0" dirty="0"/>
            <a:t>, </a:t>
          </a:r>
          <a:r>
            <a:rPr lang="en-US" b="0" i="0" dirty="0">
              <a:hlinkClick xmlns:r="http://schemas.openxmlformats.org/officeDocument/2006/relationships" r:id="rId3"/>
            </a:rPr>
            <a:t>Byte range</a:t>
          </a:r>
          <a:r>
            <a:rPr lang="en-US" b="0" i="0" dirty="0"/>
            <a:t>, </a:t>
          </a:r>
          <a:r>
            <a:rPr lang="en-US" b="0" i="0" dirty="0">
              <a:hlinkClick xmlns:r="http://schemas.openxmlformats.org/officeDocument/2006/relationships" r:id="rId4"/>
            </a:rPr>
            <a:t>Link Hints</a:t>
          </a:r>
          <a:r>
            <a:rPr lang="en-US" b="0" i="0" dirty="0"/>
            <a:t>, </a:t>
          </a:r>
          <a:r>
            <a:rPr lang="en-CA" b="0" dirty="0">
              <a:hlinkClick xmlns:r="http://schemas.openxmlformats.org/officeDocument/2006/relationships" r:id="rId5"/>
            </a:rPr>
            <a:t>REST API Media Types</a:t>
          </a:r>
          <a:r>
            <a:rPr lang="en-CA" b="0" dirty="0"/>
            <a:t>, </a:t>
          </a:r>
          <a:r>
            <a:rPr lang="en-CA" b="0" dirty="0">
              <a:hlinkClick xmlns:r="http://schemas.openxmlformats.org/officeDocument/2006/relationships" r:id="rId6"/>
            </a:rPr>
            <a:t>Auth Link Relations</a:t>
          </a:r>
          <a:r>
            <a:rPr lang="en-CA" b="0" dirty="0"/>
            <a:t>, </a:t>
          </a:r>
          <a:r>
            <a:rPr lang="en-CA" b="0" dirty="0">
              <a:hlinkClick xmlns:r="http://schemas.openxmlformats.org/officeDocument/2006/relationships" r:id="rId7"/>
            </a:rPr>
            <a:t>Idempotency-Key HTTP Header Field</a:t>
          </a:r>
          <a:r>
            <a:rPr lang="en-CA" b="0" dirty="0"/>
            <a:t>, </a:t>
          </a:r>
          <a:r>
            <a:rPr lang="en-CA" b="0" dirty="0">
              <a:hlinkClick xmlns:r="http://schemas.openxmlformats.org/officeDocument/2006/relationships" r:id="rId8"/>
            </a:rPr>
            <a:t>Rate Limit Headers</a:t>
          </a:r>
          <a:endParaRPr lang="en-CA" b="0" dirty="0"/>
        </a:p>
      </dgm:t>
    </dgm:pt>
    <dgm:pt modelId="{1971EE93-788B-414D-971B-4554A99A5FE8}" type="parTrans" cxnId="{981338F7-E9A2-44D0-90EF-E813423A7AB2}">
      <dgm:prSet/>
      <dgm:spPr/>
      <dgm:t>
        <a:bodyPr/>
        <a:lstStyle/>
        <a:p>
          <a:endParaRPr lang="en-CA"/>
        </a:p>
      </dgm:t>
    </dgm:pt>
    <dgm:pt modelId="{DA9ABD35-B98F-4337-9382-A0B1C2AA023C}" type="sibTrans" cxnId="{981338F7-E9A2-44D0-90EF-E813423A7AB2}">
      <dgm:prSet/>
      <dgm:spPr/>
      <dgm:t>
        <a:bodyPr/>
        <a:lstStyle/>
        <a:p>
          <a:endParaRPr lang="en-CA"/>
        </a:p>
      </dgm:t>
    </dgm:pt>
    <dgm:pt modelId="{0E5042A8-E33B-4178-B0A5-C227365F1DB9}">
      <dgm:prSet/>
      <dgm:spPr/>
      <dgm:t>
        <a:bodyPr/>
        <a:lstStyle/>
        <a:p>
          <a:r>
            <a:rPr lang="en-CA" dirty="0"/>
            <a:t>Deprecation or Lifecycle? (15 mins)</a:t>
          </a:r>
        </a:p>
      </dgm:t>
    </dgm:pt>
    <dgm:pt modelId="{1994E6C4-1142-4665-AF5A-89F8F217F8B9}" type="parTrans" cxnId="{1F1233BC-0889-4810-A88E-7A6652592ACB}">
      <dgm:prSet/>
      <dgm:spPr/>
      <dgm:t>
        <a:bodyPr/>
        <a:lstStyle/>
        <a:p>
          <a:endParaRPr lang="en-CA"/>
        </a:p>
      </dgm:t>
    </dgm:pt>
    <dgm:pt modelId="{F137AC1D-036B-4464-A285-6025BE8D8811}" type="sibTrans" cxnId="{1F1233BC-0889-4810-A88E-7A6652592ACB}">
      <dgm:prSet/>
      <dgm:spPr/>
      <dgm:t>
        <a:bodyPr/>
        <a:lstStyle/>
        <a:p>
          <a:endParaRPr lang="en-CA"/>
        </a:p>
      </dgm:t>
    </dgm:pt>
    <dgm:pt modelId="{CDD6A790-AA50-4C61-919D-261B2A9E165F}">
      <dgm:prSet/>
      <dgm:spPr/>
      <dgm:t>
        <a:bodyPr/>
        <a:lstStyle/>
        <a:p>
          <a:r>
            <a:rPr lang="en-US" b="0" i="0"/>
            <a:t>If there are no volunteers to do Lifecycle, we will move Deprecation forward.</a:t>
          </a:r>
          <a:endParaRPr lang="en-CA" dirty="0"/>
        </a:p>
      </dgm:t>
    </dgm:pt>
    <dgm:pt modelId="{92005B1A-3BE7-4801-B266-E8240DFE342D}" type="parTrans" cxnId="{7B9D333A-8B8A-43EB-AE8F-329401F2A7DE}">
      <dgm:prSet/>
      <dgm:spPr/>
      <dgm:t>
        <a:bodyPr/>
        <a:lstStyle/>
        <a:p>
          <a:endParaRPr lang="en-CA"/>
        </a:p>
      </dgm:t>
    </dgm:pt>
    <dgm:pt modelId="{46257415-560D-4E76-8ED9-CA003E1D51EA}" type="sibTrans" cxnId="{7B9D333A-8B8A-43EB-AE8F-329401F2A7DE}">
      <dgm:prSet/>
      <dgm:spPr/>
      <dgm:t>
        <a:bodyPr/>
        <a:lstStyle/>
        <a:p>
          <a:endParaRPr lang="en-CA"/>
        </a:p>
      </dgm:t>
    </dgm:pt>
    <dgm:pt modelId="{54701ACE-A2FE-4878-8E66-56D22CD8F26B}" type="pres">
      <dgm:prSet presAssocID="{5A74461C-03D2-4710-83A6-473E5DCC924F}" presName="linear" presStyleCnt="0">
        <dgm:presLayoutVars>
          <dgm:animLvl val="lvl"/>
          <dgm:resizeHandles val="exact"/>
        </dgm:presLayoutVars>
      </dgm:prSet>
      <dgm:spPr/>
    </dgm:pt>
    <dgm:pt modelId="{B1E4548E-F833-4052-A284-3D99FE5D53E5}" type="pres">
      <dgm:prSet presAssocID="{B35CD369-763C-4824-8760-A9094DDA4F94}" presName="parentText" presStyleLbl="node1" presStyleIdx="0" presStyleCnt="6">
        <dgm:presLayoutVars>
          <dgm:chMax val="0"/>
          <dgm:bulletEnabled val="1"/>
        </dgm:presLayoutVars>
      </dgm:prSet>
      <dgm:spPr/>
    </dgm:pt>
    <dgm:pt modelId="{9F37F7C5-C450-425B-B20F-D3F45F55B7A4}" type="pres">
      <dgm:prSet presAssocID="{B35CD369-763C-4824-8760-A9094DDA4F94}" presName="childText" presStyleLbl="revTx" presStyleIdx="0" presStyleCnt="5">
        <dgm:presLayoutVars>
          <dgm:bulletEnabled val="1"/>
        </dgm:presLayoutVars>
      </dgm:prSet>
      <dgm:spPr/>
    </dgm:pt>
    <dgm:pt modelId="{AF8FF694-2154-471B-80C4-BB43EC66321A}" type="pres">
      <dgm:prSet presAssocID="{66B932D7-A78A-4B8A-931A-BC609EA61A39}" presName="parentText" presStyleLbl="node1" presStyleIdx="1" presStyleCnt="6">
        <dgm:presLayoutVars>
          <dgm:chMax val="0"/>
          <dgm:bulletEnabled val="1"/>
        </dgm:presLayoutVars>
      </dgm:prSet>
      <dgm:spPr/>
    </dgm:pt>
    <dgm:pt modelId="{6B0E98F1-0ABA-4978-BFD8-FFF5A9B0BBF5}" type="pres">
      <dgm:prSet presAssocID="{66B932D7-A78A-4B8A-931A-BC609EA61A39}" presName="childText" presStyleLbl="revTx" presStyleIdx="1" presStyleCnt="5">
        <dgm:presLayoutVars>
          <dgm:bulletEnabled val="1"/>
        </dgm:presLayoutVars>
      </dgm:prSet>
      <dgm:spPr/>
    </dgm:pt>
    <dgm:pt modelId="{7BA6280F-9F0C-42E8-A125-58A535B50C0B}" type="pres">
      <dgm:prSet presAssocID="{30E06EF0-B45F-4896-AD5F-ADC102D1B368}" presName="parentText" presStyleLbl="node1" presStyleIdx="2" presStyleCnt="6">
        <dgm:presLayoutVars>
          <dgm:chMax val="0"/>
          <dgm:bulletEnabled val="1"/>
        </dgm:presLayoutVars>
      </dgm:prSet>
      <dgm:spPr/>
    </dgm:pt>
    <dgm:pt modelId="{221E58DF-570F-41FF-8B66-F53E4236F6F1}" type="pres">
      <dgm:prSet presAssocID="{30E06EF0-B45F-4896-AD5F-ADC102D1B368}" presName="childText" presStyleLbl="revTx" presStyleIdx="2" presStyleCnt="5">
        <dgm:presLayoutVars>
          <dgm:bulletEnabled val="1"/>
        </dgm:presLayoutVars>
      </dgm:prSet>
      <dgm:spPr/>
    </dgm:pt>
    <dgm:pt modelId="{39F026CE-CDB9-4586-8BBD-07C3378B8470}" type="pres">
      <dgm:prSet presAssocID="{D71ED65A-43A6-4DC3-98BD-0E8828AC83ED}" presName="parentText" presStyleLbl="node1" presStyleIdx="3" presStyleCnt="6">
        <dgm:presLayoutVars>
          <dgm:chMax val="0"/>
          <dgm:bulletEnabled val="1"/>
        </dgm:presLayoutVars>
      </dgm:prSet>
      <dgm:spPr/>
    </dgm:pt>
    <dgm:pt modelId="{C194110E-56BF-4BB4-AD33-81986EC29BA6}" type="pres">
      <dgm:prSet presAssocID="{D71ED65A-43A6-4DC3-98BD-0E8828AC83ED}" presName="childText" presStyleLbl="revTx" presStyleIdx="3" presStyleCnt="5">
        <dgm:presLayoutVars>
          <dgm:bulletEnabled val="1"/>
        </dgm:presLayoutVars>
      </dgm:prSet>
      <dgm:spPr/>
    </dgm:pt>
    <dgm:pt modelId="{6DCE22E6-F20F-407B-81B3-740A45C649D4}" type="pres">
      <dgm:prSet presAssocID="{0E5042A8-E33B-4178-B0A5-C227365F1DB9}" presName="parentText" presStyleLbl="node1" presStyleIdx="4" presStyleCnt="6">
        <dgm:presLayoutVars>
          <dgm:chMax val="0"/>
          <dgm:bulletEnabled val="1"/>
        </dgm:presLayoutVars>
      </dgm:prSet>
      <dgm:spPr/>
    </dgm:pt>
    <dgm:pt modelId="{AB073877-5A29-49F0-8340-6BA42F3AC8D3}" type="pres">
      <dgm:prSet presAssocID="{0E5042A8-E33B-4178-B0A5-C227365F1DB9}" presName="childText" presStyleLbl="revTx" presStyleIdx="4" presStyleCnt="5">
        <dgm:presLayoutVars>
          <dgm:bulletEnabled val="1"/>
        </dgm:presLayoutVars>
      </dgm:prSet>
      <dgm:spPr/>
    </dgm:pt>
    <dgm:pt modelId="{71BEB15D-9E03-4825-A2D0-85512BCB0100}" type="pres">
      <dgm:prSet presAssocID="{415CBD51-7860-4C36-BA2C-00C1CEB5F797}" presName="parentText" presStyleLbl="node1" presStyleIdx="5" presStyleCnt="6">
        <dgm:presLayoutVars>
          <dgm:chMax val="0"/>
          <dgm:bulletEnabled val="1"/>
        </dgm:presLayoutVars>
      </dgm:prSet>
      <dgm:spPr/>
    </dgm:pt>
  </dgm:ptLst>
  <dgm:cxnLst>
    <dgm:cxn modelId="{6571570C-CB25-4005-A4C3-B8FC89573C40}" srcId="{5A74461C-03D2-4710-83A6-473E5DCC924F}" destId="{D71ED65A-43A6-4DC3-98BD-0E8828AC83ED}" srcOrd="3" destOrd="0" parTransId="{6BECF99B-EF96-4A35-9A7D-FED8C223CDDB}" sibTransId="{37A54851-6BB0-4F1D-954A-2C65B7F9A1FE}"/>
    <dgm:cxn modelId="{24EE041A-D131-4456-97AA-571F9E47452F}" type="presOf" srcId="{415CBD51-7860-4C36-BA2C-00C1CEB5F797}" destId="{71BEB15D-9E03-4825-A2D0-85512BCB0100}" srcOrd="0" destOrd="0" presId="urn:microsoft.com/office/officeart/2005/8/layout/vList2"/>
    <dgm:cxn modelId="{5902632F-332C-447F-A7F4-9FF9D2F8BDEE}" type="presOf" srcId="{3D5E4067-4A67-476F-9F45-C75B27631B91}" destId="{C194110E-56BF-4BB4-AD33-81986EC29BA6}" srcOrd="0" destOrd="0" presId="urn:microsoft.com/office/officeart/2005/8/layout/vList2"/>
    <dgm:cxn modelId="{C17E8E30-F81D-496D-8585-9049E02A5F51}" srcId="{5A74461C-03D2-4710-83A6-473E5DCC924F}" destId="{30E06EF0-B45F-4896-AD5F-ADC102D1B368}" srcOrd="2" destOrd="0" parTransId="{3B094E7B-FD8D-4179-A34D-E757A8219BC2}" sibTransId="{1D313C11-4E4D-4176-93D5-6E82B9AF6F31}"/>
    <dgm:cxn modelId="{7B9D333A-8B8A-43EB-AE8F-329401F2A7DE}" srcId="{0E5042A8-E33B-4178-B0A5-C227365F1DB9}" destId="{CDD6A790-AA50-4C61-919D-261B2A9E165F}" srcOrd="0" destOrd="0" parTransId="{92005B1A-3BE7-4801-B266-E8240DFE342D}" sibTransId="{46257415-560D-4E76-8ED9-CA003E1D51EA}"/>
    <dgm:cxn modelId="{9DFD6B3A-E844-44BA-BEA8-C983D7F7A510}" type="presOf" srcId="{B35CD369-763C-4824-8760-A9094DDA4F94}" destId="{B1E4548E-F833-4052-A284-3D99FE5D53E5}" srcOrd="0" destOrd="0" presId="urn:microsoft.com/office/officeart/2005/8/layout/vList2"/>
    <dgm:cxn modelId="{FFDB4062-43FB-4211-8DB0-78ACBD942AC7}" type="presOf" srcId="{0E5042A8-E33B-4178-B0A5-C227365F1DB9}" destId="{6DCE22E6-F20F-407B-81B3-740A45C649D4}" srcOrd="0" destOrd="0" presId="urn:microsoft.com/office/officeart/2005/8/layout/vList2"/>
    <dgm:cxn modelId="{AD4DB54A-61EC-4291-8E54-1AF6E91CA98D}" srcId="{B35CD369-763C-4824-8760-A9094DDA4F94}" destId="{6EE97490-84B1-4D4D-A55B-8F8A43C6986D}" srcOrd="3" destOrd="0" parTransId="{A0940EDD-2FDB-4305-98D6-AEEA97938306}" sibTransId="{1E812631-DBBB-49D5-BE8B-B37E0551BD30}"/>
    <dgm:cxn modelId="{C11DFF70-3011-4186-8BE7-3C7309085128}" type="presOf" srcId="{3CC867A7-8893-4047-AE99-23DF4B73B96F}" destId="{9F37F7C5-C450-425B-B20F-D3F45F55B7A4}" srcOrd="0" destOrd="2" presId="urn:microsoft.com/office/officeart/2005/8/layout/vList2"/>
    <dgm:cxn modelId="{F83DD952-4A76-41E9-9883-8A57D07CC120}" type="presOf" srcId="{5A74461C-03D2-4710-83A6-473E5DCC924F}" destId="{54701ACE-A2FE-4878-8E66-56D22CD8F26B}" srcOrd="0" destOrd="0" presId="urn:microsoft.com/office/officeart/2005/8/layout/vList2"/>
    <dgm:cxn modelId="{053F0175-CBA7-4C99-BA5F-A28DF87A064F}" type="presOf" srcId="{DABBD06A-2AFC-49CB-9A4E-3664234495F2}" destId="{9F37F7C5-C450-425B-B20F-D3F45F55B7A4}" srcOrd="0" destOrd="0" presId="urn:microsoft.com/office/officeart/2005/8/layout/vList2"/>
    <dgm:cxn modelId="{F7734288-B0FE-4475-8C1C-B08E2F8B8991}" type="presOf" srcId="{CDD6A790-AA50-4C61-919D-261B2A9E165F}" destId="{AB073877-5A29-49F0-8340-6BA42F3AC8D3}" srcOrd="0" destOrd="0" presId="urn:microsoft.com/office/officeart/2005/8/layout/vList2"/>
    <dgm:cxn modelId="{5152689E-157D-48BE-8F07-E9A2BDD9FEFA}" type="presOf" srcId="{6EE97490-84B1-4D4D-A55B-8F8A43C6986D}" destId="{9F37F7C5-C450-425B-B20F-D3F45F55B7A4}" srcOrd="0" destOrd="3" presId="urn:microsoft.com/office/officeart/2005/8/layout/vList2"/>
    <dgm:cxn modelId="{63F3009F-F5E2-4118-B16D-7EFD8FAAB53A}" srcId="{5A74461C-03D2-4710-83A6-473E5DCC924F}" destId="{66B932D7-A78A-4B8A-931A-BC609EA61A39}" srcOrd="1" destOrd="0" parTransId="{A8DD6C6B-EA4E-49AB-AE7D-9CC857F3024C}" sibTransId="{3BE6FF24-6C10-4864-A708-39184DDD00F7}"/>
    <dgm:cxn modelId="{C82461A9-EA19-4CA7-82F0-4BE9EFA950C3}" srcId="{66B932D7-A78A-4B8A-931A-BC609EA61A39}" destId="{BD4CC69F-BE01-457C-960F-A65EEB9BCC2F}" srcOrd="0" destOrd="0" parTransId="{9AB18544-91E7-4EC2-9C7C-5D1C5162C686}" sibTransId="{494C985E-179C-40F5-B24F-7C2D7A0BC611}"/>
    <dgm:cxn modelId="{A761C6AA-81CD-412D-9AA7-1B09352520BF}" srcId="{B35CD369-763C-4824-8760-A9094DDA4F94}" destId="{F21997C2-8835-4E68-9F47-4D143FAC9408}" srcOrd="1" destOrd="0" parTransId="{96DCDF83-F019-4D51-A105-EAAE1B2DEC14}" sibTransId="{381BF3D9-52E1-4317-A3E0-7728A8592810}"/>
    <dgm:cxn modelId="{4184F6BB-3139-49F8-9253-814691894D70}" type="presOf" srcId="{30E06EF0-B45F-4896-AD5F-ADC102D1B368}" destId="{7BA6280F-9F0C-42E8-A125-58A535B50C0B}" srcOrd="0" destOrd="0" presId="urn:microsoft.com/office/officeart/2005/8/layout/vList2"/>
    <dgm:cxn modelId="{1F1233BC-0889-4810-A88E-7A6652592ACB}" srcId="{5A74461C-03D2-4710-83A6-473E5DCC924F}" destId="{0E5042A8-E33B-4178-B0A5-C227365F1DB9}" srcOrd="4" destOrd="0" parTransId="{1994E6C4-1142-4665-AF5A-89F8F217F8B9}" sibTransId="{F137AC1D-036B-4464-A285-6025BE8D8811}"/>
    <dgm:cxn modelId="{E16542BE-EE1E-4851-B39E-56F516B560FE}" type="presOf" srcId="{66B932D7-A78A-4B8A-931A-BC609EA61A39}" destId="{AF8FF694-2154-471B-80C4-BB43EC66321A}" srcOrd="0" destOrd="0" presId="urn:microsoft.com/office/officeart/2005/8/layout/vList2"/>
    <dgm:cxn modelId="{93CCF9C4-E1A7-420D-98D4-A329F3A9CE10}" srcId="{5A74461C-03D2-4710-83A6-473E5DCC924F}" destId="{B35CD369-763C-4824-8760-A9094DDA4F94}" srcOrd="0" destOrd="0" parTransId="{72517CE8-F1DB-4E1E-816A-903192293A6B}" sibTransId="{34511BEF-DAA1-41B6-BCDE-B2A74C57EF81}"/>
    <dgm:cxn modelId="{03B866C5-A86F-474A-A4ED-F8D80586CB1A}" type="presOf" srcId="{D71ED65A-43A6-4DC3-98BD-0E8828AC83ED}" destId="{39F026CE-CDB9-4586-8BBD-07C3378B8470}" srcOrd="0" destOrd="0" presId="urn:microsoft.com/office/officeart/2005/8/layout/vList2"/>
    <dgm:cxn modelId="{B2E73AD1-22FC-463A-B9F3-299904E70217}" type="presOf" srcId="{B7B56E76-8482-4735-BF1F-2D2788812E6F}" destId="{221E58DF-570F-41FF-8B66-F53E4236F6F1}" srcOrd="0" destOrd="0" presId="urn:microsoft.com/office/officeart/2005/8/layout/vList2"/>
    <dgm:cxn modelId="{78177CD3-61FE-4BFB-8485-9F7BF7548234}" type="presOf" srcId="{BD4CC69F-BE01-457C-960F-A65EEB9BCC2F}" destId="{6B0E98F1-0ABA-4978-BFD8-FFF5A9B0BBF5}" srcOrd="0" destOrd="0" presId="urn:microsoft.com/office/officeart/2005/8/layout/vList2"/>
    <dgm:cxn modelId="{64D415D6-B14C-49DC-B5C3-C65FB1CBFB7B}" srcId="{B35CD369-763C-4824-8760-A9094DDA4F94}" destId="{3CC867A7-8893-4047-AE99-23DF4B73B96F}" srcOrd="2" destOrd="0" parTransId="{7FDE295F-CFD3-4E91-9F34-1D83B6219E6B}" sibTransId="{C5A67A34-0B7D-4A09-A799-3963469AE10E}"/>
    <dgm:cxn modelId="{D53ACCDE-F0C0-44E6-A958-8FEAD7F89C1E}" srcId="{5A74461C-03D2-4710-83A6-473E5DCC924F}" destId="{415CBD51-7860-4C36-BA2C-00C1CEB5F797}" srcOrd="5" destOrd="0" parTransId="{57C8FEC0-EB6F-4F76-85B0-21C7A0BEC532}" sibTransId="{81375932-29B4-4E80-ABF0-230C53FD61FA}"/>
    <dgm:cxn modelId="{777F13E2-E656-4304-BCE4-62C9126CCA48}" type="presOf" srcId="{F21997C2-8835-4E68-9F47-4D143FAC9408}" destId="{9F37F7C5-C450-425B-B20F-D3F45F55B7A4}" srcOrd="0" destOrd="1" presId="urn:microsoft.com/office/officeart/2005/8/layout/vList2"/>
    <dgm:cxn modelId="{19E72AF0-2E31-4935-86E8-A9306186DCCA}" srcId="{D71ED65A-43A6-4DC3-98BD-0E8828AC83ED}" destId="{3D5E4067-4A67-476F-9F45-C75B27631B91}" srcOrd="0" destOrd="0" parTransId="{55FDADEB-3527-4296-8212-7AE243978074}" sibTransId="{4303BD34-8417-449D-B3C7-08786CA3F968}"/>
    <dgm:cxn modelId="{981338F7-E9A2-44D0-90EF-E813423A7AB2}" srcId="{30E06EF0-B45F-4896-AD5F-ADC102D1B368}" destId="{B7B56E76-8482-4735-BF1F-2D2788812E6F}" srcOrd="0" destOrd="0" parTransId="{1971EE93-788B-414D-971B-4554A99A5FE8}" sibTransId="{DA9ABD35-B98F-4337-9382-A0B1C2AA023C}"/>
    <dgm:cxn modelId="{358938FB-F823-4B68-8E64-5B67B40C9DF1}" srcId="{B35CD369-763C-4824-8760-A9094DDA4F94}" destId="{DABBD06A-2AFC-49CB-9A4E-3664234495F2}" srcOrd="0" destOrd="0" parTransId="{D75CD49D-1A44-4E5A-BB65-31B0D84C18F5}" sibTransId="{10581C3C-D47E-41A0-A5E3-5898F176FE20}"/>
    <dgm:cxn modelId="{F000BA62-7839-44F8-A2EF-C7533C634F0C}" type="presParOf" srcId="{54701ACE-A2FE-4878-8E66-56D22CD8F26B}" destId="{B1E4548E-F833-4052-A284-3D99FE5D53E5}" srcOrd="0" destOrd="0" presId="urn:microsoft.com/office/officeart/2005/8/layout/vList2"/>
    <dgm:cxn modelId="{3F09FA87-CC1D-4457-86CC-EE55C91B8008}" type="presParOf" srcId="{54701ACE-A2FE-4878-8E66-56D22CD8F26B}" destId="{9F37F7C5-C450-425B-B20F-D3F45F55B7A4}" srcOrd="1" destOrd="0" presId="urn:microsoft.com/office/officeart/2005/8/layout/vList2"/>
    <dgm:cxn modelId="{F4BC8C16-0027-4BF1-9F25-75D2DEB07563}" type="presParOf" srcId="{54701ACE-A2FE-4878-8E66-56D22CD8F26B}" destId="{AF8FF694-2154-471B-80C4-BB43EC66321A}" srcOrd="2" destOrd="0" presId="urn:microsoft.com/office/officeart/2005/8/layout/vList2"/>
    <dgm:cxn modelId="{B1F679B3-6883-4E7C-8550-1340AB117C9A}" type="presParOf" srcId="{54701ACE-A2FE-4878-8E66-56D22CD8F26B}" destId="{6B0E98F1-0ABA-4978-BFD8-FFF5A9B0BBF5}" srcOrd="3" destOrd="0" presId="urn:microsoft.com/office/officeart/2005/8/layout/vList2"/>
    <dgm:cxn modelId="{265A1F7E-2BB8-445B-BC79-D2850BD27B68}" type="presParOf" srcId="{54701ACE-A2FE-4878-8E66-56D22CD8F26B}" destId="{7BA6280F-9F0C-42E8-A125-58A535B50C0B}" srcOrd="4" destOrd="0" presId="urn:microsoft.com/office/officeart/2005/8/layout/vList2"/>
    <dgm:cxn modelId="{B2847807-31A7-4488-BB12-180F7872970B}" type="presParOf" srcId="{54701ACE-A2FE-4878-8E66-56D22CD8F26B}" destId="{221E58DF-570F-41FF-8B66-F53E4236F6F1}" srcOrd="5" destOrd="0" presId="urn:microsoft.com/office/officeart/2005/8/layout/vList2"/>
    <dgm:cxn modelId="{777B48EB-5C9F-4ABF-8525-60D56AF1E7E9}" type="presParOf" srcId="{54701ACE-A2FE-4878-8E66-56D22CD8F26B}" destId="{39F026CE-CDB9-4586-8BBD-07C3378B8470}" srcOrd="6" destOrd="0" presId="urn:microsoft.com/office/officeart/2005/8/layout/vList2"/>
    <dgm:cxn modelId="{5C2C46A6-B93C-4CC7-91A3-05C43C5D58A4}" type="presParOf" srcId="{54701ACE-A2FE-4878-8E66-56D22CD8F26B}" destId="{C194110E-56BF-4BB4-AD33-81986EC29BA6}" srcOrd="7" destOrd="0" presId="urn:microsoft.com/office/officeart/2005/8/layout/vList2"/>
    <dgm:cxn modelId="{B868EC7B-E16E-42B1-BFCA-124EFD80F508}" type="presParOf" srcId="{54701ACE-A2FE-4878-8E66-56D22CD8F26B}" destId="{6DCE22E6-F20F-407B-81B3-740A45C649D4}" srcOrd="8" destOrd="0" presId="urn:microsoft.com/office/officeart/2005/8/layout/vList2"/>
    <dgm:cxn modelId="{4C962E3D-F37E-44D9-8BD4-8075793910D1}" type="presParOf" srcId="{54701ACE-A2FE-4878-8E66-56D22CD8F26B}" destId="{AB073877-5A29-49F0-8340-6BA42F3AC8D3}" srcOrd="9" destOrd="0" presId="urn:microsoft.com/office/officeart/2005/8/layout/vList2"/>
    <dgm:cxn modelId="{5C543989-FCA5-4D3B-AB13-7A257FB961AD}" type="presParOf" srcId="{54701ACE-A2FE-4878-8E66-56D22CD8F26B}" destId="{71BEB15D-9E03-4825-A2D0-85512BCB0100}"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74461C-03D2-4710-83A6-473E5DCC924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CA"/>
        </a:p>
      </dgm:t>
    </dgm:pt>
    <dgm:pt modelId="{BD4CC69F-BE01-457C-960F-A65EEB9BCC2F}">
      <dgm:prSet/>
      <dgm:spPr/>
      <dgm:t>
        <a:bodyPr/>
        <a:lstStyle/>
        <a:p>
          <a:r>
            <a:rPr lang="en-CA" b="0" dirty="0"/>
            <a:t>YAML Media Type</a:t>
          </a:r>
        </a:p>
      </dgm:t>
    </dgm:pt>
    <dgm:pt modelId="{9AB18544-91E7-4EC2-9C7C-5D1C5162C686}" type="parTrans" cxnId="{C82461A9-EA19-4CA7-82F0-4BE9EFA950C3}">
      <dgm:prSet/>
      <dgm:spPr/>
      <dgm:t>
        <a:bodyPr/>
        <a:lstStyle/>
        <a:p>
          <a:endParaRPr lang="en-CA"/>
        </a:p>
      </dgm:t>
    </dgm:pt>
    <dgm:pt modelId="{494C985E-179C-40F5-B24F-7C2D7A0BC611}" type="sibTrans" cxnId="{C82461A9-EA19-4CA7-82F0-4BE9EFA950C3}">
      <dgm:prSet/>
      <dgm:spPr/>
      <dgm:t>
        <a:bodyPr/>
        <a:lstStyle/>
        <a:p>
          <a:endParaRPr lang="en-CA"/>
        </a:p>
      </dgm:t>
    </dgm:pt>
    <dgm:pt modelId="{EB23F8A1-B4D2-4E9B-B7EA-444DA1870A88}">
      <dgm:prSet/>
      <dgm:spPr/>
      <dgm:t>
        <a:bodyPr/>
        <a:lstStyle/>
        <a:p>
          <a:r>
            <a:rPr lang="en-CA" b="0" dirty="0"/>
            <a:t>Link-Template HTTP Header Field</a:t>
          </a:r>
        </a:p>
      </dgm:t>
    </dgm:pt>
    <dgm:pt modelId="{6060A485-6B5D-49EE-A1CA-63205231BD1A}" type="parTrans" cxnId="{8103303D-5953-4F19-9DA7-E2BE2A764E77}">
      <dgm:prSet/>
      <dgm:spPr/>
      <dgm:t>
        <a:bodyPr/>
        <a:lstStyle/>
        <a:p>
          <a:endParaRPr lang="en-CA"/>
        </a:p>
      </dgm:t>
    </dgm:pt>
    <dgm:pt modelId="{8B801E2F-8C62-4A7E-B4A2-DCB7ED414649}" type="sibTrans" cxnId="{8103303D-5953-4F19-9DA7-E2BE2A764E77}">
      <dgm:prSet/>
      <dgm:spPr/>
      <dgm:t>
        <a:bodyPr/>
        <a:lstStyle/>
        <a:p>
          <a:endParaRPr lang="en-CA"/>
        </a:p>
      </dgm:t>
    </dgm:pt>
    <dgm:pt modelId="{DACC607C-2CC4-4189-9334-0384D6134950}">
      <dgm:prSet/>
      <dgm:spPr/>
      <dgm:t>
        <a:bodyPr/>
        <a:lstStyle/>
        <a:p>
          <a:r>
            <a:rPr lang="en-CA" b="0" dirty="0"/>
            <a:t>Problem Details</a:t>
          </a:r>
        </a:p>
      </dgm:t>
    </dgm:pt>
    <dgm:pt modelId="{9D6838E4-352E-43C0-87D5-A7E3503B8C06}" type="parTrans" cxnId="{1B1FDD78-7434-4003-AFC3-C65805C3149E}">
      <dgm:prSet/>
      <dgm:spPr/>
      <dgm:t>
        <a:bodyPr/>
        <a:lstStyle/>
        <a:p>
          <a:endParaRPr lang="en-CA"/>
        </a:p>
      </dgm:t>
    </dgm:pt>
    <dgm:pt modelId="{EC0E78BB-5093-4595-BF65-D263FB3155EA}" type="sibTrans" cxnId="{1B1FDD78-7434-4003-AFC3-C65805C3149E}">
      <dgm:prSet/>
      <dgm:spPr/>
      <dgm:t>
        <a:bodyPr/>
        <a:lstStyle/>
        <a:p>
          <a:endParaRPr lang="en-CA"/>
        </a:p>
      </dgm:t>
    </dgm:pt>
    <dgm:pt modelId="{F7845C37-3C0C-45E8-8F2A-E9B160A1F638}">
      <dgm:prSet/>
      <dgm:spPr/>
      <dgm:t>
        <a:bodyPr/>
        <a:lstStyle/>
        <a:p>
          <a:r>
            <a:rPr lang="en-CA" dirty="0">
              <a:hlinkClick xmlns:r="http://schemas.openxmlformats.org/officeDocument/2006/relationships" r:id="rId1"/>
            </a:rPr>
            <a:t>https://datatracker.ietf.org/doc/draft-ietf-httpapi-yaml-mediatypes/</a:t>
          </a:r>
          <a:r>
            <a:rPr lang="en-CA" dirty="0"/>
            <a:t>  </a:t>
          </a:r>
        </a:p>
        <a:p>
          <a:r>
            <a:rPr lang="en-CA" dirty="0"/>
            <a:t>In RFC Editor Queue</a:t>
          </a:r>
        </a:p>
      </dgm:t>
    </dgm:pt>
    <dgm:pt modelId="{E488E112-4359-45CC-A0E2-E24112D256EC}" type="parTrans" cxnId="{AA8D05AB-759D-48B5-B3C3-8EC3C3B24EFF}">
      <dgm:prSet/>
      <dgm:spPr/>
      <dgm:t>
        <a:bodyPr/>
        <a:lstStyle/>
        <a:p>
          <a:endParaRPr lang="en-CA"/>
        </a:p>
      </dgm:t>
    </dgm:pt>
    <dgm:pt modelId="{B2AD5A97-9C80-4FA3-98D6-F0CA387E8A0F}" type="sibTrans" cxnId="{AA8D05AB-759D-48B5-B3C3-8EC3C3B24EFF}">
      <dgm:prSet/>
      <dgm:spPr/>
      <dgm:t>
        <a:bodyPr/>
        <a:lstStyle/>
        <a:p>
          <a:endParaRPr lang="en-CA"/>
        </a:p>
      </dgm:t>
    </dgm:pt>
    <dgm:pt modelId="{D2A2EFCE-F79A-4533-A2A0-8117E6722AB1}">
      <dgm:prSet/>
      <dgm:spPr/>
      <dgm:t>
        <a:bodyPr/>
        <a:lstStyle/>
        <a:p>
          <a:r>
            <a:rPr lang="en-CA" dirty="0">
              <a:hlinkClick xmlns:r="http://schemas.openxmlformats.org/officeDocument/2006/relationships" r:id="rId2"/>
            </a:rPr>
            <a:t>https://datatracker.ietf.org/doc/draft-ietf-httpapi-link-template</a:t>
          </a:r>
          <a:r>
            <a:rPr lang="en-CA" dirty="0"/>
            <a:t>  </a:t>
          </a:r>
        </a:p>
        <a:p>
          <a:r>
            <a:rPr lang="en-US" b="0" dirty="0"/>
            <a:t>Revised I-D needed. Mark, update or need Help?</a:t>
          </a:r>
          <a:endParaRPr lang="en-CA" dirty="0"/>
        </a:p>
      </dgm:t>
    </dgm:pt>
    <dgm:pt modelId="{435CB38B-0333-4AC3-9421-CB65B6BD3D3F}" type="parTrans" cxnId="{BA6F0D4E-104A-4A90-B9A8-D3019A19EF75}">
      <dgm:prSet/>
      <dgm:spPr/>
      <dgm:t>
        <a:bodyPr/>
        <a:lstStyle/>
        <a:p>
          <a:endParaRPr lang="en-CA"/>
        </a:p>
      </dgm:t>
    </dgm:pt>
    <dgm:pt modelId="{B69FAE69-7239-4800-A6A7-710E3D271240}" type="sibTrans" cxnId="{BA6F0D4E-104A-4A90-B9A8-D3019A19EF75}">
      <dgm:prSet/>
      <dgm:spPr/>
      <dgm:t>
        <a:bodyPr/>
        <a:lstStyle/>
        <a:p>
          <a:endParaRPr lang="en-CA"/>
        </a:p>
      </dgm:t>
    </dgm:pt>
    <dgm:pt modelId="{01CB1CE8-F13D-46FC-B6D0-64B324585448}">
      <dgm:prSet/>
      <dgm:spPr/>
      <dgm:t>
        <a:bodyPr/>
        <a:lstStyle/>
        <a:p>
          <a:r>
            <a:rPr lang="en-CA" b="0">
              <a:hlinkClick xmlns:r="http://schemas.openxmlformats.org/officeDocument/2006/relationships" r:id="rId3"/>
            </a:rPr>
            <a:t>https</a:t>
          </a:r>
          <a:r>
            <a:rPr lang="en-CA" b="0" dirty="0">
              <a:hlinkClick xmlns:r="http://schemas.openxmlformats.org/officeDocument/2006/relationships" r:id="rId3"/>
            </a:rPr>
            <a:t>://datatracker.ietf.org/doc/rfc9457/</a:t>
          </a:r>
          <a:r>
            <a:rPr lang="en-CA" b="0" dirty="0"/>
            <a:t>  </a:t>
          </a:r>
          <a:r>
            <a:rPr lang="en-CA" b="1" dirty="0"/>
            <a:t> 🎉</a:t>
          </a:r>
          <a:endParaRPr lang="en-CA" dirty="0"/>
        </a:p>
      </dgm:t>
    </dgm:pt>
    <dgm:pt modelId="{6F4BC366-98EE-45BC-AC75-310AD525DE80}" type="parTrans" cxnId="{9DEC561E-4191-4225-94DB-AE29D1CF6217}">
      <dgm:prSet/>
      <dgm:spPr/>
      <dgm:t>
        <a:bodyPr/>
        <a:lstStyle/>
        <a:p>
          <a:endParaRPr lang="en-CA"/>
        </a:p>
      </dgm:t>
    </dgm:pt>
    <dgm:pt modelId="{ECB770DA-18C9-43B3-8BC8-3E40EBB6E75E}" type="sibTrans" cxnId="{9DEC561E-4191-4225-94DB-AE29D1CF6217}">
      <dgm:prSet/>
      <dgm:spPr/>
      <dgm:t>
        <a:bodyPr/>
        <a:lstStyle/>
        <a:p>
          <a:endParaRPr lang="en-CA"/>
        </a:p>
      </dgm:t>
    </dgm:pt>
    <dgm:pt modelId="{E40B6FFA-55A6-45C0-803D-BA8B73F1B042}" type="pres">
      <dgm:prSet presAssocID="{5A74461C-03D2-4710-83A6-473E5DCC924F}" presName="linear" presStyleCnt="0">
        <dgm:presLayoutVars>
          <dgm:animLvl val="lvl"/>
          <dgm:resizeHandles val="exact"/>
        </dgm:presLayoutVars>
      </dgm:prSet>
      <dgm:spPr/>
    </dgm:pt>
    <dgm:pt modelId="{87C68016-B9DA-4A03-A136-4077D1E337AB}" type="pres">
      <dgm:prSet presAssocID="{BD4CC69F-BE01-457C-960F-A65EEB9BCC2F}" presName="parentText" presStyleLbl="node1" presStyleIdx="0" presStyleCnt="3">
        <dgm:presLayoutVars>
          <dgm:chMax val="0"/>
          <dgm:bulletEnabled val="1"/>
        </dgm:presLayoutVars>
      </dgm:prSet>
      <dgm:spPr/>
    </dgm:pt>
    <dgm:pt modelId="{B2230127-809A-415C-A28B-554E6282C976}" type="pres">
      <dgm:prSet presAssocID="{BD4CC69F-BE01-457C-960F-A65EEB9BCC2F}" presName="childText" presStyleLbl="revTx" presStyleIdx="0" presStyleCnt="3">
        <dgm:presLayoutVars>
          <dgm:bulletEnabled val="1"/>
        </dgm:presLayoutVars>
      </dgm:prSet>
      <dgm:spPr/>
    </dgm:pt>
    <dgm:pt modelId="{8D934448-8FFD-4E2F-B248-7C0B33EB6D9F}" type="pres">
      <dgm:prSet presAssocID="{EB23F8A1-B4D2-4E9B-B7EA-444DA1870A88}" presName="parentText" presStyleLbl="node1" presStyleIdx="1" presStyleCnt="3">
        <dgm:presLayoutVars>
          <dgm:chMax val="0"/>
          <dgm:bulletEnabled val="1"/>
        </dgm:presLayoutVars>
      </dgm:prSet>
      <dgm:spPr/>
    </dgm:pt>
    <dgm:pt modelId="{3CD1AEE9-04D3-4E53-B400-B0860E64315B}" type="pres">
      <dgm:prSet presAssocID="{EB23F8A1-B4D2-4E9B-B7EA-444DA1870A88}" presName="childText" presStyleLbl="revTx" presStyleIdx="1" presStyleCnt="3">
        <dgm:presLayoutVars>
          <dgm:bulletEnabled val="1"/>
        </dgm:presLayoutVars>
      </dgm:prSet>
      <dgm:spPr/>
    </dgm:pt>
    <dgm:pt modelId="{CEC4F650-A95E-4B76-B1F1-4A9D33FD1B60}" type="pres">
      <dgm:prSet presAssocID="{DACC607C-2CC4-4189-9334-0384D6134950}" presName="parentText" presStyleLbl="node1" presStyleIdx="2" presStyleCnt="3">
        <dgm:presLayoutVars>
          <dgm:chMax val="0"/>
          <dgm:bulletEnabled val="1"/>
        </dgm:presLayoutVars>
      </dgm:prSet>
      <dgm:spPr/>
    </dgm:pt>
    <dgm:pt modelId="{064A699E-5438-486E-8596-54763C8794BD}" type="pres">
      <dgm:prSet presAssocID="{DACC607C-2CC4-4189-9334-0384D6134950}" presName="childText" presStyleLbl="revTx" presStyleIdx="2" presStyleCnt="3">
        <dgm:presLayoutVars>
          <dgm:bulletEnabled val="1"/>
        </dgm:presLayoutVars>
      </dgm:prSet>
      <dgm:spPr/>
    </dgm:pt>
  </dgm:ptLst>
  <dgm:cxnLst>
    <dgm:cxn modelId="{D404C602-D933-4247-98B4-0DC9A30FF69A}" type="presOf" srcId="{BD4CC69F-BE01-457C-960F-A65EEB9BCC2F}" destId="{87C68016-B9DA-4A03-A136-4077D1E337AB}" srcOrd="0" destOrd="0" presId="urn:microsoft.com/office/officeart/2005/8/layout/vList2"/>
    <dgm:cxn modelId="{9DEC561E-4191-4225-94DB-AE29D1CF6217}" srcId="{DACC607C-2CC4-4189-9334-0384D6134950}" destId="{01CB1CE8-F13D-46FC-B6D0-64B324585448}" srcOrd="0" destOrd="0" parTransId="{6F4BC366-98EE-45BC-AC75-310AD525DE80}" sibTransId="{ECB770DA-18C9-43B3-8BC8-3E40EBB6E75E}"/>
    <dgm:cxn modelId="{C3AB6738-C43B-46DD-AC4A-6E972014500F}" type="presOf" srcId="{DACC607C-2CC4-4189-9334-0384D6134950}" destId="{CEC4F650-A95E-4B76-B1F1-4A9D33FD1B60}" srcOrd="0" destOrd="0" presId="urn:microsoft.com/office/officeart/2005/8/layout/vList2"/>
    <dgm:cxn modelId="{ED5F3B3A-2E91-48BF-ADD7-782D83E2EB10}" type="presOf" srcId="{5A74461C-03D2-4710-83A6-473E5DCC924F}" destId="{E40B6FFA-55A6-45C0-803D-BA8B73F1B042}" srcOrd="0" destOrd="0" presId="urn:microsoft.com/office/officeart/2005/8/layout/vList2"/>
    <dgm:cxn modelId="{8103303D-5953-4F19-9DA7-E2BE2A764E77}" srcId="{5A74461C-03D2-4710-83A6-473E5DCC924F}" destId="{EB23F8A1-B4D2-4E9B-B7EA-444DA1870A88}" srcOrd="1" destOrd="0" parTransId="{6060A485-6B5D-49EE-A1CA-63205231BD1A}" sibTransId="{8B801E2F-8C62-4A7E-B4A2-DCB7ED414649}"/>
    <dgm:cxn modelId="{BA6F0D4E-104A-4A90-B9A8-D3019A19EF75}" srcId="{EB23F8A1-B4D2-4E9B-B7EA-444DA1870A88}" destId="{D2A2EFCE-F79A-4533-A2A0-8117E6722AB1}" srcOrd="0" destOrd="0" parTransId="{435CB38B-0333-4AC3-9421-CB65B6BD3D3F}" sibTransId="{B69FAE69-7239-4800-A6A7-710E3D271240}"/>
    <dgm:cxn modelId="{ABA9FB72-EEF4-43AD-BF63-C10D6C26AE2C}" type="presOf" srcId="{D2A2EFCE-F79A-4533-A2A0-8117E6722AB1}" destId="{3CD1AEE9-04D3-4E53-B400-B0860E64315B}" srcOrd="0" destOrd="0" presId="urn:microsoft.com/office/officeart/2005/8/layout/vList2"/>
    <dgm:cxn modelId="{53E63B74-D3CA-4275-B715-DD790A1AC178}" type="presOf" srcId="{EB23F8A1-B4D2-4E9B-B7EA-444DA1870A88}" destId="{8D934448-8FFD-4E2F-B248-7C0B33EB6D9F}" srcOrd="0" destOrd="0" presId="urn:microsoft.com/office/officeart/2005/8/layout/vList2"/>
    <dgm:cxn modelId="{1B1FDD78-7434-4003-AFC3-C65805C3149E}" srcId="{5A74461C-03D2-4710-83A6-473E5DCC924F}" destId="{DACC607C-2CC4-4189-9334-0384D6134950}" srcOrd="2" destOrd="0" parTransId="{9D6838E4-352E-43C0-87D5-A7E3503B8C06}" sibTransId="{EC0E78BB-5093-4595-BF65-D263FB3155EA}"/>
    <dgm:cxn modelId="{6EBC6884-87E1-41C0-BF8F-BD1299EA14E4}" type="presOf" srcId="{01CB1CE8-F13D-46FC-B6D0-64B324585448}" destId="{064A699E-5438-486E-8596-54763C8794BD}" srcOrd="0" destOrd="0" presId="urn:microsoft.com/office/officeart/2005/8/layout/vList2"/>
    <dgm:cxn modelId="{D61D8A98-19CF-4275-82A2-45168176E619}" type="presOf" srcId="{F7845C37-3C0C-45E8-8F2A-E9B160A1F638}" destId="{B2230127-809A-415C-A28B-554E6282C976}" srcOrd="0" destOrd="0" presId="urn:microsoft.com/office/officeart/2005/8/layout/vList2"/>
    <dgm:cxn modelId="{C82461A9-EA19-4CA7-82F0-4BE9EFA950C3}" srcId="{5A74461C-03D2-4710-83A6-473E5DCC924F}" destId="{BD4CC69F-BE01-457C-960F-A65EEB9BCC2F}" srcOrd="0" destOrd="0" parTransId="{9AB18544-91E7-4EC2-9C7C-5D1C5162C686}" sibTransId="{494C985E-179C-40F5-B24F-7C2D7A0BC611}"/>
    <dgm:cxn modelId="{AA8D05AB-759D-48B5-B3C3-8EC3C3B24EFF}" srcId="{BD4CC69F-BE01-457C-960F-A65EEB9BCC2F}" destId="{F7845C37-3C0C-45E8-8F2A-E9B160A1F638}" srcOrd="0" destOrd="0" parTransId="{E488E112-4359-45CC-A0E2-E24112D256EC}" sibTransId="{B2AD5A97-9C80-4FA3-98D6-F0CA387E8A0F}"/>
    <dgm:cxn modelId="{98D0143F-F70F-41E8-8346-79145D371AD3}" type="presParOf" srcId="{E40B6FFA-55A6-45C0-803D-BA8B73F1B042}" destId="{87C68016-B9DA-4A03-A136-4077D1E337AB}" srcOrd="0" destOrd="0" presId="urn:microsoft.com/office/officeart/2005/8/layout/vList2"/>
    <dgm:cxn modelId="{DFB48C81-066F-413F-925A-F5FC90B93D03}" type="presParOf" srcId="{E40B6FFA-55A6-45C0-803D-BA8B73F1B042}" destId="{B2230127-809A-415C-A28B-554E6282C976}" srcOrd="1" destOrd="0" presId="urn:microsoft.com/office/officeart/2005/8/layout/vList2"/>
    <dgm:cxn modelId="{5342F685-89DD-4043-AA56-29E2367625AB}" type="presParOf" srcId="{E40B6FFA-55A6-45C0-803D-BA8B73F1B042}" destId="{8D934448-8FFD-4E2F-B248-7C0B33EB6D9F}" srcOrd="2" destOrd="0" presId="urn:microsoft.com/office/officeart/2005/8/layout/vList2"/>
    <dgm:cxn modelId="{7A344B1B-2AF4-47DB-87D1-D71D4EAA4ABA}" type="presParOf" srcId="{E40B6FFA-55A6-45C0-803D-BA8B73F1B042}" destId="{3CD1AEE9-04D3-4E53-B400-B0860E64315B}" srcOrd="3" destOrd="0" presId="urn:microsoft.com/office/officeart/2005/8/layout/vList2"/>
    <dgm:cxn modelId="{CA010F06-0188-4A16-9854-B921789A0C76}" type="presParOf" srcId="{E40B6FFA-55A6-45C0-803D-BA8B73F1B042}" destId="{CEC4F650-A95E-4B76-B1F1-4A9D33FD1B60}" srcOrd="4" destOrd="0" presId="urn:microsoft.com/office/officeart/2005/8/layout/vList2"/>
    <dgm:cxn modelId="{4B8D71FA-643C-49E2-9502-8B20DF2CA64B}" type="presParOf" srcId="{E40B6FFA-55A6-45C0-803D-BA8B73F1B042}" destId="{064A699E-5438-486E-8596-54763C8794BD}" srcOrd="5"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74461C-03D2-4710-83A6-473E5DCC924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CA"/>
        </a:p>
      </dgm:t>
    </dgm:pt>
    <dgm:pt modelId="{45EB6552-F766-4C4F-B20E-D18296EBA64B}">
      <dgm:prSet/>
      <dgm:spPr/>
      <dgm:t>
        <a:bodyPr/>
        <a:lstStyle/>
        <a:p>
          <a:r>
            <a:rPr lang="en-CA" b="0" dirty="0">
              <a:hlinkClick xmlns:r="http://schemas.openxmlformats.org/officeDocument/2006/relationships" r:id="rId1"/>
            </a:rPr>
            <a:t>Idempotency-Key HTTP Header Field</a:t>
          </a:r>
          <a:endParaRPr lang="en-CA" b="0" dirty="0"/>
        </a:p>
      </dgm:t>
    </dgm:pt>
    <dgm:pt modelId="{13E406BE-7F14-4BFC-9704-F29F0CDD2677}" type="parTrans" cxnId="{49911B50-5299-4D15-AE29-A1B79A5C9DE1}">
      <dgm:prSet/>
      <dgm:spPr/>
      <dgm:t>
        <a:bodyPr/>
        <a:lstStyle/>
        <a:p>
          <a:endParaRPr lang="en-CA"/>
        </a:p>
      </dgm:t>
    </dgm:pt>
    <dgm:pt modelId="{3CACA01C-528A-48AA-BC70-9CA8DE01F6B0}" type="sibTrans" cxnId="{49911B50-5299-4D15-AE29-A1B79A5C9DE1}">
      <dgm:prSet/>
      <dgm:spPr/>
      <dgm:t>
        <a:bodyPr/>
        <a:lstStyle/>
        <a:p>
          <a:endParaRPr lang="en-CA"/>
        </a:p>
      </dgm:t>
    </dgm:pt>
    <dgm:pt modelId="{C1D50937-6713-43C7-BE12-907638B203C2}">
      <dgm:prSet/>
      <dgm:spPr/>
      <dgm:t>
        <a:bodyPr/>
        <a:lstStyle/>
        <a:p>
          <a:r>
            <a:rPr lang="en-CA" b="0" dirty="0">
              <a:hlinkClick xmlns:r="http://schemas.openxmlformats.org/officeDocument/2006/relationships" r:id="rId2"/>
            </a:rPr>
            <a:t>Rate Limit Headers</a:t>
          </a:r>
          <a:endParaRPr lang="en-CA" b="0" dirty="0"/>
        </a:p>
      </dgm:t>
    </dgm:pt>
    <dgm:pt modelId="{203945BB-3545-4EB3-9FC6-B38B1B86AD23}" type="parTrans" cxnId="{5C5D4AE5-201E-43AA-8C46-A2A2B177D4ED}">
      <dgm:prSet/>
      <dgm:spPr/>
      <dgm:t>
        <a:bodyPr/>
        <a:lstStyle/>
        <a:p>
          <a:endParaRPr lang="en-CA"/>
        </a:p>
      </dgm:t>
    </dgm:pt>
    <dgm:pt modelId="{5666BBB6-5A21-4BB9-8E35-8904DCD0896E}" type="sibTrans" cxnId="{5C5D4AE5-201E-43AA-8C46-A2A2B177D4ED}">
      <dgm:prSet/>
      <dgm:spPr/>
      <dgm:t>
        <a:bodyPr/>
        <a:lstStyle/>
        <a:p>
          <a:endParaRPr lang="en-CA"/>
        </a:p>
      </dgm:t>
    </dgm:pt>
    <dgm:pt modelId="{0C4BFE02-752C-484D-9EE7-7687A7A8B0A1}">
      <dgm:prSet/>
      <dgm:spPr/>
      <dgm:t>
        <a:bodyPr/>
        <a:lstStyle/>
        <a:p>
          <a:r>
            <a:rPr lang="en-CA" b="0" dirty="0">
              <a:hlinkClick xmlns:r="http://schemas.openxmlformats.org/officeDocument/2006/relationships" r:id="rId3"/>
            </a:rPr>
            <a:t>REST API Media Types</a:t>
          </a:r>
          <a:endParaRPr lang="en-CA" b="0" dirty="0"/>
        </a:p>
      </dgm:t>
    </dgm:pt>
    <dgm:pt modelId="{56BE2B66-2BA5-4928-B86A-E8F31B294622}" type="parTrans" cxnId="{D87ADBF0-53F8-48F4-AD3C-60821C7D863A}">
      <dgm:prSet/>
      <dgm:spPr/>
      <dgm:t>
        <a:bodyPr/>
        <a:lstStyle/>
        <a:p>
          <a:endParaRPr lang="en-CA"/>
        </a:p>
      </dgm:t>
    </dgm:pt>
    <dgm:pt modelId="{A1FADF42-5E5A-4C48-9BF3-4D01AB66741A}" type="sibTrans" cxnId="{D87ADBF0-53F8-48F4-AD3C-60821C7D863A}">
      <dgm:prSet/>
      <dgm:spPr/>
      <dgm:t>
        <a:bodyPr/>
        <a:lstStyle/>
        <a:p>
          <a:endParaRPr lang="en-CA"/>
        </a:p>
      </dgm:t>
    </dgm:pt>
    <dgm:pt modelId="{B7B56E76-8482-4735-BF1F-2D2788812E6F}">
      <dgm:prSet/>
      <dgm:spPr/>
      <dgm:t>
        <a:bodyPr/>
        <a:lstStyle/>
        <a:p>
          <a:pPr>
            <a:buFont typeface="Arial" panose="020B0604020202020204" pitchFamily="34" charset="0"/>
            <a:buChar char="•"/>
          </a:pPr>
          <a:r>
            <a:rPr lang="en-US" b="0" i="0" dirty="0">
              <a:hlinkClick xmlns:r="http://schemas.openxmlformats.org/officeDocument/2006/relationships" r:id="rId4"/>
            </a:rPr>
            <a:t>API Catalog</a:t>
          </a:r>
          <a:r>
            <a:rPr lang="en-US" b="0" i="0" dirty="0"/>
            <a:t> - Kevin Smith</a:t>
          </a:r>
          <a:endParaRPr lang="en-CA" dirty="0"/>
        </a:p>
      </dgm:t>
    </dgm:pt>
    <dgm:pt modelId="{1971EE93-788B-414D-971B-4554A99A5FE8}" type="parTrans" cxnId="{981338F7-E9A2-44D0-90EF-E813423A7AB2}">
      <dgm:prSet/>
      <dgm:spPr/>
      <dgm:t>
        <a:bodyPr/>
        <a:lstStyle/>
        <a:p>
          <a:endParaRPr lang="en-CA"/>
        </a:p>
      </dgm:t>
    </dgm:pt>
    <dgm:pt modelId="{DA9ABD35-B98F-4337-9382-A0B1C2AA023C}" type="sibTrans" cxnId="{981338F7-E9A2-44D0-90EF-E813423A7AB2}">
      <dgm:prSet/>
      <dgm:spPr/>
      <dgm:t>
        <a:bodyPr/>
        <a:lstStyle/>
        <a:p>
          <a:endParaRPr lang="en-CA"/>
        </a:p>
      </dgm:t>
    </dgm:pt>
    <dgm:pt modelId="{A8657BB7-7286-4B4F-88BD-EA59BB5CCA80}">
      <dgm:prSet/>
      <dgm:spPr/>
      <dgm:t>
        <a:bodyPr/>
        <a:lstStyle/>
        <a:p>
          <a:pPr>
            <a:buFont typeface="Arial" panose="020B0604020202020204" pitchFamily="34" charset="0"/>
            <a:buChar char="•"/>
          </a:pPr>
          <a:r>
            <a:rPr lang="en-US" b="0" i="0" dirty="0">
              <a:hlinkClick xmlns:r="http://schemas.openxmlformats.org/officeDocument/2006/relationships" r:id="rId5"/>
            </a:rPr>
            <a:t>Byte range</a:t>
          </a:r>
          <a:r>
            <a:rPr lang="en-US" b="0" i="0" dirty="0"/>
            <a:t> - Austin William Wright</a:t>
          </a:r>
        </a:p>
      </dgm:t>
    </dgm:pt>
    <dgm:pt modelId="{39EDBF7D-BC76-4995-92BC-ECEAF0D8FC5B}" type="parTrans" cxnId="{62FC2608-9F00-4B74-BE26-DE72FDC8CB34}">
      <dgm:prSet/>
      <dgm:spPr/>
      <dgm:t>
        <a:bodyPr/>
        <a:lstStyle/>
        <a:p>
          <a:endParaRPr lang="en-CA"/>
        </a:p>
      </dgm:t>
    </dgm:pt>
    <dgm:pt modelId="{3F23C178-010F-461E-AD37-9ED00C80D4D5}" type="sibTrans" cxnId="{62FC2608-9F00-4B74-BE26-DE72FDC8CB34}">
      <dgm:prSet/>
      <dgm:spPr/>
      <dgm:t>
        <a:bodyPr/>
        <a:lstStyle/>
        <a:p>
          <a:endParaRPr lang="en-CA"/>
        </a:p>
      </dgm:t>
    </dgm:pt>
    <dgm:pt modelId="{F934F144-B28B-4A93-9548-C38CF9A50A80}">
      <dgm:prSet/>
      <dgm:spPr/>
      <dgm:t>
        <a:bodyPr/>
        <a:lstStyle/>
        <a:p>
          <a:pPr>
            <a:buFont typeface="Arial" panose="020B0604020202020204" pitchFamily="34" charset="0"/>
            <a:buChar char="•"/>
          </a:pPr>
          <a:r>
            <a:rPr lang="en-US" b="0" i="0" dirty="0">
              <a:hlinkClick xmlns:r="http://schemas.openxmlformats.org/officeDocument/2006/relationships" r:id="rId6"/>
            </a:rPr>
            <a:t>Link Hints</a:t>
          </a:r>
          <a:r>
            <a:rPr lang="en-US" b="0" i="0" dirty="0"/>
            <a:t> Mark Nottingham</a:t>
          </a:r>
        </a:p>
      </dgm:t>
    </dgm:pt>
    <dgm:pt modelId="{DD52A9F9-797A-4240-81A5-09C70D159398}" type="parTrans" cxnId="{2E1A90A0-69DD-4EF7-8AD8-258A80288E88}">
      <dgm:prSet/>
      <dgm:spPr/>
      <dgm:t>
        <a:bodyPr/>
        <a:lstStyle/>
        <a:p>
          <a:endParaRPr lang="en-CA"/>
        </a:p>
      </dgm:t>
    </dgm:pt>
    <dgm:pt modelId="{C6AB0AF7-A569-4F28-960E-F9F811325476}" type="sibTrans" cxnId="{2E1A90A0-69DD-4EF7-8AD8-258A80288E88}">
      <dgm:prSet/>
      <dgm:spPr/>
      <dgm:t>
        <a:bodyPr/>
        <a:lstStyle/>
        <a:p>
          <a:endParaRPr lang="en-CA"/>
        </a:p>
      </dgm:t>
    </dgm:pt>
    <dgm:pt modelId="{A6906304-1F34-4249-A629-04E7DCC12D19}">
      <dgm:prSet/>
      <dgm:spPr/>
      <dgm:t>
        <a:bodyPr/>
        <a:lstStyle/>
        <a:p>
          <a:pPr>
            <a:buFont typeface="Arial" panose="020B0604020202020204" pitchFamily="34" charset="0"/>
            <a:buChar char="•"/>
          </a:pPr>
          <a:r>
            <a:rPr lang="en-US" b="0" i="0" dirty="0"/>
            <a:t> New version published; comments?</a:t>
          </a:r>
          <a:endParaRPr lang="en-CA" dirty="0"/>
        </a:p>
      </dgm:t>
    </dgm:pt>
    <dgm:pt modelId="{FAE2A065-A6FD-4217-9C87-FDB255EDC2C5}" type="parTrans" cxnId="{0A55CEF6-4BD9-461C-B9E9-79E8FC35359D}">
      <dgm:prSet/>
      <dgm:spPr/>
      <dgm:t>
        <a:bodyPr/>
        <a:lstStyle/>
        <a:p>
          <a:endParaRPr lang="en-CA"/>
        </a:p>
      </dgm:t>
    </dgm:pt>
    <dgm:pt modelId="{E7E72111-7218-4871-8608-D2D53FAE647B}" type="sibTrans" cxnId="{0A55CEF6-4BD9-461C-B9E9-79E8FC35359D}">
      <dgm:prSet/>
      <dgm:spPr/>
      <dgm:t>
        <a:bodyPr/>
        <a:lstStyle/>
        <a:p>
          <a:endParaRPr lang="en-CA"/>
        </a:p>
      </dgm:t>
    </dgm:pt>
    <dgm:pt modelId="{FD3C1140-A548-4B03-A80A-4B2677459FAF}">
      <dgm:prSet/>
      <dgm:spPr/>
      <dgm:t>
        <a:bodyPr/>
        <a:lstStyle/>
        <a:p>
          <a:pPr>
            <a:buFont typeface="Arial" panose="020B0604020202020204" pitchFamily="34" charset="0"/>
            <a:buChar char="•"/>
          </a:pPr>
          <a:r>
            <a:rPr lang="en-US" b="0" i="0" dirty="0"/>
            <a:t>. New version; comments?</a:t>
          </a:r>
        </a:p>
      </dgm:t>
    </dgm:pt>
    <dgm:pt modelId="{DCF6E54F-E2B9-4325-B3BA-AD0FAC33514C}" type="parTrans" cxnId="{A2CE385A-E44F-4CBC-BD7B-2460E464A983}">
      <dgm:prSet/>
      <dgm:spPr/>
      <dgm:t>
        <a:bodyPr/>
        <a:lstStyle/>
        <a:p>
          <a:endParaRPr lang="en-CA"/>
        </a:p>
      </dgm:t>
    </dgm:pt>
    <dgm:pt modelId="{1993A224-75E2-42F9-993A-CA90586923B3}" type="sibTrans" cxnId="{A2CE385A-E44F-4CBC-BD7B-2460E464A983}">
      <dgm:prSet/>
      <dgm:spPr/>
      <dgm:t>
        <a:bodyPr/>
        <a:lstStyle/>
        <a:p>
          <a:endParaRPr lang="en-CA"/>
        </a:p>
      </dgm:t>
    </dgm:pt>
    <dgm:pt modelId="{535E078D-F838-4608-8F6D-0D057888D70B}">
      <dgm:prSet/>
      <dgm:spPr/>
      <dgm:t>
        <a:bodyPr/>
        <a:lstStyle/>
        <a:p>
          <a:pPr>
            <a:buFont typeface="Arial" panose="020B0604020202020204" pitchFamily="34" charset="0"/>
            <a:buChar char="•"/>
          </a:pPr>
          <a:r>
            <a:rPr lang="en-US" b="0" i="0" dirty="0"/>
            <a:t>Recently adopted.</a:t>
          </a:r>
        </a:p>
      </dgm:t>
    </dgm:pt>
    <dgm:pt modelId="{E4E4965B-1F60-40C5-9D99-BD701A6EFE07}" type="parTrans" cxnId="{64D848E4-3266-4D58-B84A-11E8A817249C}">
      <dgm:prSet/>
      <dgm:spPr/>
      <dgm:t>
        <a:bodyPr/>
        <a:lstStyle/>
        <a:p>
          <a:endParaRPr lang="en-CA"/>
        </a:p>
      </dgm:t>
    </dgm:pt>
    <dgm:pt modelId="{70663898-68E6-4954-ABAF-2F1BE8FF4BC3}" type="sibTrans" cxnId="{64D848E4-3266-4D58-B84A-11E8A817249C}">
      <dgm:prSet/>
      <dgm:spPr/>
      <dgm:t>
        <a:bodyPr/>
        <a:lstStyle/>
        <a:p>
          <a:endParaRPr lang="en-CA"/>
        </a:p>
      </dgm:t>
    </dgm:pt>
    <dgm:pt modelId="{5B650BDE-124C-4112-B58B-D1C1029D6D6C}">
      <dgm:prSet/>
      <dgm:spPr/>
      <dgm:t>
        <a:bodyPr/>
        <a:lstStyle/>
        <a:p>
          <a:r>
            <a:rPr lang="en-US" b="0" i="0" dirty="0"/>
            <a:t>Still many open issues. See </a:t>
          </a:r>
          <a:r>
            <a:rPr lang="en-US" b="0" i="0" dirty="0">
              <a:hlinkClick xmlns:r="http://schemas.openxmlformats.org/officeDocument/2006/relationships" r:id="rId7"/>
            </a:rPr>
            <a:t>https://github.com/ietf-wg-httpapi/mediatypes/issues?q=is%3Aopen+is%3Aissue</a:t>
          </a:r>
          <a:endParaRPr lang="en-CA" dirty="0"/>
        </a:p>
      </dgm:t>
    </dgm:pt>
    <dgm:pt modelId="{6B63BA10-3F8D-4202-97F0-DDB3A981A677}" type="parTrans" cxnId="{20B27B59-A4F8-4563-92DF-61B74D7603B3}">
      <dgm:prSet/>
      <dgm:spPr/>
      <dgm:t>
        <a:bodyPr/>
        <a:lstStyle/>
        <a:p>
          <a:endParaRPr lang="en-CA"/>
        </a:p>
      </dgm:t>
    </dgm:pt>
    <dgm:pt modelId="{E82EB374-6ADD-429F-80E8-D5FC91456DBC}" type="sibTrans" cxnId="{20B27B59-A4F8-4563-92DF-61B74D7603B3}">
      <dgm:prSet/>
      <dgm:spPr/>
      <dgm:t>
        <a:bodyPr/>
        <a:lstStyle/>
        <a:p>
          <a:endParaRPr lang="en-CA"/>
        </a:p>
      </dgm:t>
    </dgm:pt>
    <dgm:pt modelId="{4A662C69-BF1C-4AF5-AB07-42D12C22C601}">
      <dgm:prSet/>
      <dgm:spPr/>
      <dgm:t>
        <a:bodyPr/>
        <a:lstStyle/>
        <a:p>
          <a:r>
            <a:rPr lang="en-US" b="0" i="0" dirty="0"/>
            <a:t>David Benjamin asks about adopting this to handle POST No WG consensus yet.</a:t>
          </a:r>
          <a:endParaRPr lang="en-CA" dirty="0"/>
        </a:p>
      </dgm:t>
    </dgm:pt>
    <dgm:pt modelId="{EF09BC4D-C151-4176-9D19-90E76AAF62F1}" type="parTrans" cxnId="{155EEFB1-154B-4815-80B6-61286315E79E}">
      <dgm:prSet/>
      <dgm:spPr/>
      <dgm:t>
        <a:bodyPr/>
        <a:lstStyle/>
        <a:p>
          <a:endParaRPr lang="en-CA"/>
        </a:p>
      </dgm:t>
    </dgm:pt>
    <dgm:pt modelId="{54F40D1C-1268-4E01-BF82-0F8B518EF957}" type="sibTrans" cxnId="{155EEFB1-154B-4815-80B6-61286315E79E}">
      <dgm:prSet/>
      <dgm:spPr/>
      <dgm:t>
        <a:bodyPr/>
        <a:lstStyle/>
        <a:p>
          <a:endParaRPr lang="en-CA"/>
        </a:p>
      </dgm:t>
    </dgm:pt>
    <dgm:pt modelId="{E32277CC-4583-4F51-A236-BC4541EC86E0}">
      <dgm:prSet/>
      <dgm:spPr/>
      <dgm:t>
        <a:bodyPr/>
        <a:lstStyle/>
        <a:p>
          <a:r>
            <a:rPr lang="en-US" b="0" i="0" dirty="0"/>
            <a:t>Two open issues; then ready for WGLC?</a:t>
          </a:r>
          <a:endParaRPr lang="en-CA" dirty="0"/>
        </a:p>
      </dgm:t>
    </dgm:pt>
    <dgm:pt modelId="{DB3329B4-34BE-43D8-8E2E-873D101133EB}" type="parTrans" cxnId="{5D6142EB-814F-465A-BC91-F1D919E1D9FB}">
      <dgm:prSet/>
      <dgm:spPr/>
      <dgm:t>
        <a:bodyPr/>
        <a:lstStyle/>
        <a:p>
          <a:endParaRPr lang="en-CA"/>
        </a:p>
      </dgm:t>
    </dgm:pt>
    <dgm:pt modelId="{B7D12980-931A-4B28-A812-6384F1329736}" type="sibTrans" cxnId="{5D6142EB-814F-465A-BC91-F1D919E1D9FB}">
      <dgm:prSet/>
      <dgm:spPr/>
      <dgm:t>
        <a:bodyPr/>
        <a:lstStyle/>
        <a:p>
          <a:endParaRPr lang="en-CA"/>
        </a:p>
      </dgm:t>
    </dgm:pt>
    <dgm:pt modelId="{FC0E59C2-6E6D-4DDA-8C5A-044344FA2E4B}">
      <dgm:prSet/>
      <dgm:spPr/>
      <dgm:t>
        <a:bodyPr/>
        <a:lstStyle/>
        <a:p>
          <a:r>
            <a:rPr lang="en-CA" b="0" dirty="0">
              <a:hlinkClick xmlns:r="http://schemas.openxmlformats.org/officeDocument/2006/relationships" r:id="rId8"/>
            </a:rPr>
            <a:t>Auth Link Relations</a:t>
          </a:r>
          <a:r>
            <a:rPr lang="en-CA" b="0" dirty="0"/>
            <a:t> – Evert Pot</a:t>
          </a:r>
        </a:p>
      </dgm:t>
    </dgm:pt>
    <dgm:pt modelId="{5C741F52-8A05-4231-9C0D-AF753D0A22CE}" type="parTrans" cxnId="{48DE3868-9FEC-4051-ADB8-197304DA03F5}">
      <dgm:prSet/>
      <dgm:spPr/>
      <dgm:t>
        <a:bodyPr/>
        <a:lstStyle/>
        <a:p>
          <a:endParaRPr lang="en-CA"/>
        </a:p>
      </dgm:t>
    </dgm:pt>
    <dgm:pt modelId="{B23F0186-D867-47F8-9632-E2BB0A96F6EF}" type="sibTrans" cxnId="{48DE3868-9FEC-4051-ADB8-197304DA03F5}">
      <dgm:prSet/>
      <dgm:spPr/>
      <dgm:t>
        <a:bodyPr/>
        <a:lstStyle/>
        <a:p>
          <a:endParaRPr lang="en-CA"/>
        </a:p>
      </dgm:t>
    </dgm:pt>
    <dgm:pt modelId="{48DC84C0-F618-46B8-8BAA-4D3B01B976BC}">
      <dgm:prSet/>
      <dgm:spPr/>
      <dgm:t>
        <a:bodyPr/>
        <a:lstStyle/>
        <a:p>
          <a:r>
            <a:rPr lang="en-CA" dirty="0"/>
            <a:t>Updates?</a:t>
          </a:r>
        </a:p>
      </dgm:t>
    </dgm:pt>
    <dgm:pt modelId="{FC95D1DD-402E-4FC7-A029-3A6024209A6C}" type="parTrans" cxnId="{68AED82A-D8F5-4DA5-B5A7-5F9A7567CD30}">
      <dgm:prSet/>
      <dgm:spPr/>
      <dgm:t>
        <a:bodyPr/>
        <a:lstStyle/>
        <a:p>
          <a:endParaRPr lang="en-CA"/>
        </a:p>
      </dgm:t>
    </dgm:pt>
    <dgm:pt modelId="{1E262363-11FA-4773-99FD-CD3576783561}" type="sibTrans" cxnId="{68AED82A-D8F5-4DA5-B5A7-5F9A7567CD30}">
      <dgm:prSet/>
      <dgm:spPr/>
      <dgm:t>
        <a:bodyPr/>
        <a:lstStyle/>
        <a:p>
          <a:endParaRPr lang="en-CA"/>
        </a:p>
      </dgm:t>
    </dgm:pt>
    <dgm:pt modelId="{65F2A0E2-CABA-439A-A624-92F57B07ECB1}">
      <dgm:prSet/>
      <dgm:spPr/>
      <dgm:t>
        <a:bodyPr/>
        <a:lstStyle/>
        <a:p>
          <a:r>
            <a:rPr lang="en-US" b="0" i="0" dirty="0"/>
            <a:t>One is policy identifier.</a:t>
          </a:r>
          <a:endParaRPr lang="en-CA" dirty="0"/>
        </a:p>
      </dgm:t>
    </dgm:pt>
    <dgm:pt modelId="{5366BFD3-1E65-403C-A62D-EAD8B98CA641}" type="parTrans" cxnId="{D883730A-28B7-49DA-8CCD-C54F36DFD53D}">
      <dgm:prSet/>
      <dgm:spPr/>
      <dgm:t>
        <a:bodyPr/>
        <a:lstStyle/>
        <a:p>
          <a:endParaRPr lang="en-CA"/>
        </a:p>
      </dgm:t>
    </dgm:pt>
    <dgm:pt modelId="{6621925B-61D8-4D5A-A664-30D3E6F1CBF0}" type="sibTrans" cxnId="{D883730A-28B7-49DA-8CCD-C54F36DFD53D}">
      <dgm:prSet/>
      <dgm:spPr/>
      <dgm:t>
        <a:bodyPr/>
        <a:lstStyle/>
        <a:p>
          <a:endParaRPr lang="en-CA"/>
        </a:p>
      </dgm:t>
    </dgm:pt>
    <dgm:pt modelId="{78C7E0BF-6BF2-4F30-A8B2-1E687E586FC0}">
      <dgm:prSet/>
      <dgm:spPr/>
      <dgm:t>
        <a:bodyPr/>
        <a:lstStyle/>
        <a:p>
          <a:r>
            <a:rPr lang="en-US" b="0" i="0" dirty="0"/>
            <a:t>Thanks Sanjay for moving this forward.</a:t>
          </a:r>
          <a:endParaRPr lang="en-CA" dirty="0"/>
        </a:p>
      </dgm:t>
    </dgm:pt>
    <dgm:pt modelId="{E7DE3A8B-0223-4706-9746-8662F1D67662}" type="parTrans" cxnId="{DEC76632-B11C-487D-B953-14CD2AF982A6}">
      <dgm:prSet/>
      <dgm:spPr/>
      <dgm:t>
        <a:bodyPr/>
        <a:lstStyle/>
        <a:p>
          <a:endParaRPr lang="en-CA"/>
        </a:p>
      </dgm:t>
    </dgm:pt>
    <dgm:pt modelId="{14A7C7B8-CFAF-4693-AE45-5E5586BD9498}" type="sibTrans" cxnId="{DEC76632-B11C-487D-B953-14CD2AF982A6}">
      <dgm:prSet/>
      <dgm:spPr/>
      <dgm:t>
        <a:bodyPr/>
        <a:lstStyle/>
        <a:p>
          <a:endParaRPr lang="en-CA"/>
        </a:p>
      </dgm:t>
    </dgm:pt>
    <dgm:pt modelId="{A8D14763-91D2-4DFF-AB7E-1E44CF9C457B}">
      <dgm:prSet/>
      <dgm:spPr/>
      <dgm:t>
        <a:bodyPr/>
        <a:lstStyle/>
        <a:p>
          <a:r>
            <a:rPr lang="en-US" b="0" i="0" dirty="0"/>
            <a:t>Move to WGLC with/without addressing that?</a:t>
          </a:r>
          <a:endParaRPr lang="en-CA" dirty="0"/>
        </a:p>
      </dgm:t>
    </dgm:pt>
    <dgm:pt modelId="{051A32EF-15D7-42C8-B09E-F6B02FB2AB3C}" type="parTrans" cxnId="{7ED5AE3F-28CD-433A-830E-B626F0856D19}">
      <dgm:prSet/>
      <dgm:spPr/>
      <dgm:t>
        <a:bodyPr/>
        <a:lstStyle/>
        <a:p>
          <a:endParaRPr lang="en-CA"/>
        </a:p>
      </dgm:t>
    </dgm:pt>
    <dgm:pt modelId="{84F533E9-E8E9-4F65-AD7C-02B94AA4DECE}" type="sibTrans" cxnId="{7ED5AE3F-28CD-433A-830E-B626F0856D19}">
      <dgm:prSet/>
      <dgm:spPr/>
      <dgm:t>
        <a:bodyPr/>
        <a:lstStyle/>
        <a:p>
          <a:endParaRPr lang="en-CA"/>
        </a:p>
      </dgm:t>
    </dgm:pt>
    <dgm:pt modelId="{B79D243D-941F-4AFB-9237-73C32B1DF8B4}">
      <dgm:prSet/>
      <dgm:spPr/>
      <dgm:t>
        <a:bodyPr/>
        <a:lstStyle/>
        <a:p>
          <a:r>
            <a:rPr lang="en-US" b="0" i="0" dirty="0"/>
            <a:t>New version first?</a:t>
          </a:r>
          <a:endParaRPr lang="en-CA" dirty="0"/>
        </a:p>
      </dgm:t>
    </dgm:pt>
    <dgm:pt modelId="{06CDA498-CBB5-47BE-A315-29ACB92BE287}" type="parTrans" cxnId="{8E2F3111-CF40-464F-AB5E-693935F8CCE4}">
      <dgm:prSet/>
      <dgm:spPr/>
      <dgm:t>
        <a:bodyPr/>
        <a:lstStyle/>
        <a:p>
          <a:endParaRPr lang="en-CA"/>
        </a:p>
      </dgm:t>
    </dgm:pt>
    <dgm:pt modelId="{751E10D1-7202-4FD3-A1C7-4C99BA5DD56C}" type="sibTrans" cxnId="{8E2F3111-CF40-464F-AB5E-693935F8CCE4}">
      <dgm:prSet/>
      <dgm:spPr/>
      <dgm:t>
        <a:bodyPr/>
        <a:lstStyle/>
        <a:p>
          <a:endParaRPr lang="en-CA"/>
        </a:p>
      </dgm:t>
    </dgm:pt>
    <dgm:pt modelId="{99C10BEB-D29F-467A-B28E-AE7917E611D4}" type="pres">
      <dgm:prSet presAssocID="{5A74461C-03D2-4710-83A6-473E5DCC924F}" presName="linear" presStyleCnt="0">
        <dgm:presLayoutVars>
          <dgm:animLvl val="lvl"/>
          <dgm:resizeHandles val="exact"/>
        </dgm:presLayoutVars>
      </dgm:prSet>
      <dgm:spPr/>
    </dgm:pt>
    <dgm:pt modelId="{28241068-5162-4995-9378-5111284B3A36}" type="pres">
      <dgm:prSet presAssocID="{B7B56E76-8482-4735-BF1F-2D2788812E6F}" presName="parentText" presStyleLbl="node1" presStyleIdx="0" presStyleCnt="7">
        <dgm:presLayoutVars>
          <dgm:chMax val="0"/>
          <dgm:bulletEnabled val="1"/>
        </dgm:presLayoutVars>
      </dgm:prSet>
      <dgm:spPr/>
    </dgm:pt>
    <dgm:pt modelId="{5DBE4C09-2606-4BBA-8CDE-F8DEF5E6A514}" type="pres">
      <dgm:prSet presAssocID="{B7B56E76-8482-4735-BF1F-2D2788812E6F}" presName="childText" presStyleLbl="revTx" presStyleIdx="0" presStyleCnt="7">
        <dgm:presLayoutVars>
          <dgm:bulletEnabled val="1"/>
        </dgm:presLayoutVars>
      </dgm:prSet>
      <dgm:spPr/>
    </dgm:pt>
    <dgm:pt modelId="{1AA0F8AD-7792-42EE-B045-508654B9F385}" type="pres">
      <dgm:prSet presAssocID="{A8657BB7-7286-4B4F-88BD-EA59BB5CCA80}" presName="parentText" presStyleLbl="node1" presStyleIdx="1" presStyleCnt="7">
        <dgm:presLayoutVars>
          <dgm:chMax val="0"/>
          <dgm:bulletEnabled val="1"/>
        </dgm:presLayoutVars>
      </dgm:prSet>
      <dgm:spPr/>
    </dgm:pt>
    <dgm:pt modelId="{4F31B09F-225C-4AEA-B1B1-BD289C6658CB}" type="pres">
      <dgm:prSet presAssocID="{A8657BB7-7286-4B4F-88BD-EA59BB5CCA80}" presName="childText" presStyleLbl="revTx" presStyleIdx="1" presStyleCnt="7">
        <dgm:presLayoutVars>
          <dgm:bulletEnabled val="1"/>
        </dgm:presLayoutVars>
      </dgm:prSet>
      <dgm:spPr/>
    </dgm:pt>
    <dgm:pt modelId="{94C9E23B-F7D0-4B6A-BF05-5F5DE06D6DB7}" type="pres">
      <dgm:prSet presAssocID="{F934F144-B28B-4A93-9548-C38CF9A50A80}" presName="parentText" presStyleLbl="node1" presStyleIdx="2" presStyleCnt="7">
        <dgm:presLayoutVars>
          <dgm:chMax val="0"/>
          <dgm:bulletEnabled val="1"/>
        </dgm:presLayoutVars>
      </dgm:prSet>
      <dgm:spPr/>
    </dgm:pt>
    <dgm:pt modelId="{EC7D4324-859D-4189-88EA-BB972D7E6119}" type="pres">
      <dgm:prSet presAssocID="{F934F144-B28B-4A93-9548-C38CF9A50A80}" presName="childText" presStyleLbl="revTx" presStyleIdx="2" presStyleCnt="7">
        <dgm:presLayoutVars>
          <dgm:bulletEnabled val="1"/>
        </dgm:presLayoutVars>
      </dgm:prSet>
      <dgm:spPr/>
    </dgm:pt>
    <dgm:pt modelId="{836629BC-C5D8-4480-AF43-2C4C551E2250}" type="pres">
      <dgm:prSet presAssocID="{0C4BFE02-752C-484D-9EE7-7687A7A8B0A1}" presName="parentText" presStyleLbl="node1" presStyleIdx="3" presStyleCnt="7">
        <dgm:presLayoutVars>
          <dgm:chMax val="0"/>
          <dgm:bulletEnabled val="1"/>
        </dgm:presLayoutVars>
      </dgm:prSet>
      <dgm:spPr/>
    </dgm:pt>
    <dgm:pt modelId="{2CD908A2-7EA9-4011-A1D3-35B7DF8B4380}" type="pres">
      <dgm:prSet presAssocID="{0C4BFE02-752C-484D-9EE7-7687A7A8B0A1}" presName="childText" presStyleLbl="revTx" presStyleIdx="3" presStyleCnt="7">
        <dgm:presLayoutVars>
          <dgm:bulletEnabled val="1"/>
        </dgm:presLayoutVars>
      </dgm:prSet>
      <dgm:spPr/>
    </dgm:pt>
    <dgm:pt modelId="{5AC83D3D-A5AF-4EA2-AEA8-C1B32DA9ED3D}" type="pres">
      <dgm:prSet presAssocID="{FC0E59C2-6E6D-4DDA-8C5A-044344FA2E4B}" presName="parentText" presStyleLbl="node1" presStyleIdx="4" presStyleCnt="7">
        <dgm:presLayoutVars>
          <dgm:chMax val="0"/>
          <dgm:bulletEnabled val="1"/>
        </dgm:presLayoutVars>
      </dgm:prSet>
      <dgm:spPr/>
    </dgm:pt>
    <dgm:pt modelId="{F9957635-39DC-49E8-B1C1-DCA655B02E49}" type="pres">
      <dgm:prSet presAssocID="{FC0E59C2-6E6D-4DDA-8C5A-044344FA2E4B}" presName="childText" presStyleLbl="revTx" presStyleIdx="4" presStyleCnt="7">
        <dgm:presLayoutVars>
          <dgm:bulletEnabled val="1"/>
        </dgm:presLayoutVars>
      </dgm:prSet>
      <dgm:spPr/>
    </dgm:pt>
    <dgm:pt modelId="{84C66EBB-5BEA-48B9-B703-9835CDA4DDFF}" type="pres">
      <dgm:prSet presAssocID="{45EB6552-F766-4C4F-B20E-D18296EBA64B}" presName="parentText" presStyleLbl="node1" presStyleIdx="5" presStyleCnt="7">
        <dgm:presLayoutVars>
          <dgm:chMax val="0"/>
          <dgm:bulletEnabled val="1"/>
        </dgm:presLayoutVars>
      </dgm:prSet>
      <dgm:spPr/>
    </dgm:pt>
    <dgm:pt modelId="{81D9A9F2-6104-4756-85D5-466AB31538E7}" type="pres">
      <dgm:prSet presAssocID="{45EB6552-F766-4C4F-B20E-D18296EBA64B}" presName="childText" presStyleLbl="revTx" presStyleIdx="5" presStyleCnt="7">
        <dgm:presLayoutVars>
          <dgm:bulletEnabled val="1"/>
        </dgm:presLayoutVars>
      </dgm:prSet>
      <dgm:spPr/>
    </dgm:pt>
    <dgm:pt modelId="{D9483727-B001-4B94-A296-BEB540E29684}" type="pres">
      <dgm:prSet presAssocID="{C1D50937-6713-43C7-BE12-907638B203C2}" presName="parentText" presStyleLbl="node1" presStyleIdx="6" presStyleCnt="7">
        <dgm:presLayoutVars>
          <dgm:chMax val="0"/>
          <dgm:bulletEnabled val="1"/>
        </dgm:presLayoutVars>
      </dgm:prSet>
      <dgm:spPr/>
    </dgm:pt>
    <dgm:pt modelId="{8F9FF76C-CEDD-43B2-B639-10A92A49A0E8}" type="pres">
      <dgm:prSet presAssocID="{C1D50937-6713-43C7-BE12-907638B203C2}" presName="childText" presStyleLbl="revTx" presStyleIdx="6" presStyleCnt="7">
        <dgm:presLayoutVars>
          <dgm:bulletEnabled val="1"/>
        </dgm:presLayoutVars>
      </dgm:prSet>
      <dgm:spPr/>
    </dgm:pt>
  </dgm:ptLst>
  <dgm:cxnLst>
    <dgm:cxn modelId="{62FC2608-9F00-4B74-BE26-DE72FDC8CB34}" srcId="{5A74461C-03D2-4710-83A6-473E5DCC924F}" destId="{A8657BB7-7286-4B4F-88BD-EA59BB5CCA80}" srcOrd="1" destOrd="0" parTransId="{39EDBF7D-BC76-4995-92BC-ECEAF0D8FC5B}" sibTransId="{3F23C178-010F-461E-AD37-9ED00C80D4D5}"/>
    <dgm:cxn modelId="{D883730A-28B7-49DA-8CCD-C54F36DFD53D}" srcId="{C1D50937-6713-43C7-BE12-907638B203C2}" destId="{65F2A0E2-CABA-439A-A624-92F57B07ECB1}" srcOrd="1" destOrd="0" parTransId="{5366BFD3-1E65-403C-A62D-EAD8B98CA641}" sibTransId="{6621925B-61D8-4D5A-A664-30D3E6F1CBF0}"/>
    <dgm:cxn modelId="{8E2F3111-CF40-464F-AB5E-693935F8CCE4}" srcId="{45EB6552-F766-4C4F-B20E-D18296EBA64B}" destId="{B79D243D-941F-4AFB-9237-73C32B1DF8B4}" srcOrd="3" destOrd="0" parTransId="{06CDA498-CBB5-47BE-A315-29ACB92BE287}" sibTransId="{751E10D1-7202-4FD3-A1C7-4C99BA5DD56C}"/>
    <dgm:cxn modelId="{B45A7A1C-81BC-45F7-AB6B-A91FA7DE92FF}" type="presOf" srcId="{45EB6552-F766-4C4F-B20E-D18296EBA64B}" destId="{84C66EBB-5BEA-48B9-B703-9835CDA4DDFF}" srcOrd="0" destOrd="0" presId="urn:microsoft.com/office/officeart/2005/8/layout/vList2"/>
    <dgm:cxn modelId="{68AED82A-D8F5-4DA5-B5A7-5F9A7567CD30}" srcId="{FC0E59C2-6E6D-4DDA-8C5A-044344FA2E4B}" destId="{48DC84C0-F618-46B8-8BAA-4D3B01B976BC}" srcOrd="0" destOrd="0" parTransId="{FC95D1DD-402E-4FC7-A029-3A6024209A6C}" sibTransId="{1E262363-11FA-4773-99FD-CD3576783561}"/>
    <dgm:cxn modelId="{DEC76632-B11C-487D-B953-14CD2AF982A6}" srcId="{45EB6552-F766-4C4F-B20E-D18296EBA64B}" destId="{78C7E0BF-6BF2-4F30-A8B2-1E687E586FC0}" srcOrd="1" destOrd="0" parTransId="{E7DE3A8B-0223-4706-9746-8662F1D67662}" sibTransId="{14A7C7B8-CFAF-4693-AE45-5E5586BD9498}"/>
    <dgm:cxn modelId="{8A5E7932-BDDC-4C34-ABA1-5F1AD4188F0A}" type="presOf" srcId="{A8D14763-91D2-4DFF-AB7E-1E44CF9C457B}" destId="{81D9A9F2-6104-4756-85D5-466AB31538E7}" srcOrd="0" destOrd="2" presId="urn:microsoft.com/office/officeart/2005/8/layout/vList2"/>
    <dgm:cxn modelId="{05EA5737-2462-438C-BF27-ECDCEBCEA6B3}" type="presOf" srcId="{FC0E59C2-6E6D-4DDA-8C5A-044344FA2E4B}" destId="{5AC83D3D-A5AF-4EA2-AEA8-C1B32DA9ED3D}" srcOrd="0" destOrd="0" presId="urn:microsoft.com/office/officeart/2005/8/layout/vList2"/>
    <dgm:cxn modelId="{7ED5AE3F-28CD-433A-830E-B626F0856D19}" srcId="{45EB6552-F766-4C4F-B20E-D18296EBA64B}" destId="{A8D14763-91D2-4DFF-AB7E-1E44CF9C457B}" srcOrd="2" destOrd="0" parTransId="{051A32EF-15D7-42C8-B09E-F6B02FB2AB3C}" sibTransId="{84F533E9-E8E9-4F65-AD7C-02B94AA4DECE}"/>
    <dgm:cxn modelId="{48DE3868-9FEC-4051-ADB8-197304DA03F5}" srcId="{5A74461C-03D2-4710-83A6-473E5DCC924F}" destId="{FC0E59C2-6E6D-4DDA-8C5A-044344FA2E4B}" srcOrd="4" destOrd="0" parTransId="{5C741F52-8A05-4231-9C0D-AF753D0A22CE}" sibTransId="{B23F0186-D867-47F8-9632-E2BB0A96F6EF}"/>
    <dgm:cxn modelId="{49911B50-5299-4D15-AE29-A1B79A5C9DE1}" srcId="{5A74461C-03D2-4710-83A6-473E5DCC924F}" destId="{45EB6552-F766-4C4F-B20E-D18296EBA64B}" srcOrd="5" destOrd="0" parTransId="{13E406BE-7F14-4BFC-9704-F29F0CDD2677}" sibTransId="{3CACA01C-528A-48AA-BC70-9CA8DE01F6B0}"/>
    <dgm:cxn modelId="{F2178173-8C5F-4CFC-A5EA-453332278D82}" type="presOf" srcId="{48DC84C0-F618-46B8-8BAA-4D3B01B976BC}" destId="{F9957635-39DC-49E8-B1C1-DCA655B02E49}" srcOrd="0" destOrd="0" presId="urn:microsoft.com/office/officeart/2005/8/layout/vList2"/>
    <dgm:cxn modelId="{20B27B59-A4F8-4563-92DF-61B74D7603B3}" srcId="{0C4BFE02-752C-484D-9EE7-7687A7A8B0A1}" destId="{5B650BDE-124C-4112-B58B-D1C1029D6D6C}" srcOrd="0" destOrd="0" parTransId="{6B63BA10-3F8D-4202-97F0-DDB3A981A677}" sibTransId="{E82EB374-6ADD-429F-80E8-D5FC91456DBC}"/>
    <dgm:cxn modelId="{A2CE385A-E44F-4CBC-BD7B-2460E464A983}" srcId="{A8657BB7-7286-4B4F-88BD-EA59BB5CCA80}" destId="{FD3C1140-A548-4B03-A80A-4B2677459FAF}" srcOrd="0" destOrd="0" parTransId="{DCF6E54F-E2B9-4325-B3BA-AD0FAC33514C}" sibTransId="{1993A224-75E2-42F9-993A-CA90586923B3}"/>
    <dgm:cxn modelId="{6860568A-0FA1-474C-ABF6-90E466F15520}" type="presOf" srcId="{535E078D-F838-4608-8F6D-0D057888D70B}" destId="{EC7D4324-859D-4189-88EA-BB972D7E6119}" srcOrd="0" destOrd="0" presId="urn:microsoft.com/office/officeart/2005/8/layout/vList2"/>
    <dgm:cxn modelId="{AFB7078C-5004-4A1A-BE3B-BD5C0774E28E}" type="presOf" srcId="{FD3C1140-A548-4B03-A80A-4B2677459FAF}" destId="{4F31B09F-225C-4AEA-B1B1-BD289C6658CB}" srcOrd="0" destOrd="0" presId="urn:microsoft.com/office/officeart/2005/8/layout/vList2"/>
    <dgm:cxn modelId="{38FE408D-68B9-49AB-AA11-90D0E5418211}" type="presOf" srcId="{0C4BFE02-752C-484D-9EE7-7687A7A8B0A1}" destId="{836629BC-C5D8-4480-AF43-2C4C551E2250}" srcOrd="0" destOrd="0" presId="urn:microsoft.com/office/officeart/2005/8/layout/vList2"/>
    <dgm:cxn modelId="{7FDADD9E-38D5-4DC3-BA1E-4172EC6B0AE8}" type="presOf" srcId="{B7B56E76-8482-4735-BF1F-2D2788812E6F}" destId="{28241068-5162-4995-9378-5111284B3A36}" srcOrd="0" destOrd="0" presId="urn:microsoft.com/office/officeart/2005/8/layout/vList2"/>
    <dgm:cxn modelId="{1CA189A0-DB14-4503-AAB5-D40261E814FC}" type="presOf" srcId="{4A662C69-BF1C-4AF5-AB07-42D12C22C601}" destId="{81D9A9F2-6104-4756-85D5-466AB31538E7}" srcOrd="0" destOrd="0" presId="urn:microsoft.com/office/officeart/2005/8/layout/vList2"/>
    <dgm:cxn modelId="{2E1A90A0-69DD-4EF7-8AD8-258A80288E88}" srcId="{5A74461C-03D2-4710-83A6-473E5DCC924F}" destId="{F934F144-B28B-4A93-9548-C38CF9A50A80}" srcOrd="2" destOrd="0" parTransId="{DD52A9F9-797A-4240-81A5-09C70D159398}" sibTransId="{C6AB0AF7-A569-4F28-960E-F9F811325476}"/>
    <dgm:cxn modelId="{35838AA3-D4D8-4C28-A462-F8E50020090E}" type="presOf" srcId="{C1D50937-6713-43C7-BE12-907638B203C2}" destId="{D9483727-B001-4B94-A296-BEB540E29684}" srcOrd="0" destOrd="0" presId="urn:microsoft.com/office/officeart/2005/8/layout/vList2"/>
    <dgm:cxn modelId="{73078BA4-92EA-4A99-BA49-2089AC725DB8}" type="presOf" srcId="{F934F144-B28B-4A93-9548-C38CF9A50A80}" destId="{94C9E23B-F7D0-4B6A-BF05-5F5DE06D6DB7}" srcOrd="0" destOrd="0" presId="urn:microsoft.com/office/officeart/2005/8/layout/vList2"/>
    <dgm:cxn modelId="{155EEFB1-154B-4815-80B6-61286315E79E}" srcId="{45EB6552-F766-4C4F-B20E-D18296EBA64B}" destId="{4A662C69-BF1C-4AF5-AB07-42D12C22C601}" srcOrd="0" destOrd="0" parTransId="{EF09BC4D-C151-4176-9D19-90E76AAF62F1}" sibTransId="{54F40D1C-1268-4E01-BF82-0F8B518EF957}"/>
    <dgm:cxn modelId="{D9A705C0-0575-4575-A6C0-1CF14D4C4D54}" type="presOf" srcId="{E32277CC-4583-4F51-A236-BC4541EC86E0}" destId="{8F9FF76C-CEDD-43B2-B639-10A92A49A0E8}" srcOrd="0" destOrd="0" presId="urn:microsoft.com/office/officeart/2005/8/layout/vList2"/>
    <dgm:cxn modelId="{3A52B8D5-3EB3-4D8F-AFF6-906910854E80}" type="presOf" srcId="{A6906304-1F34-4249-A629-04E7DCC12D19}" destId="{5DBE4C09-2606-4BBA-8CDE-F8DEF5E6A514}" srcOrd="0" destOrd="0" presId="urn:microsoft.com/office/officeart/2005/8/layout/vList2"/>
    <dgm:cxn modelId="{1CA57DD7-47F5-47A5-84E6-703F7DD3BB79}" type="presOf" srcId="{65F2A0E2-CABA-439A-A624-92F57B07ECB1}" destId="{8F9FF76C-CEDD-43B2-B639-10A92A49A0E8}" srcOrd="0" destOrd="1" presId="urn:microsoft.com/office/officeart/2005/8/layout/vList2"/>
    <dgm:cxn modelId="{3AF009D9-F62F-4715-8052-3CC3443BC7C2}" type="presOf" srcId="{A8657BB7-7286-4B4F-88BD-EA59BB5CCA80}" destId="{1AA0F8AD-7792-42EE-B045-508654B9F385}" srcOrd="0" destOrd="0" presId="urn:microsoft.com/office/officeart/2005/8/layout/vList2"/>
    <dgm:cxn modelId="{8D67AEDC-94E6-4927-9498-3483F27D444E}" type="presOf" srcId="{5A74461C-03D2-4710-83A6-473E5DCC924F}" destId="{99C10BEB-D29F-467A-B28E-AE7917E611D4}" srcOrd="0" destOrd="0" presId="urn:microsoft.com/office/officeart/2005/8/layout/vList2"/>
    <dgm:cxn modelId="{64D848E4-3266-4D58-B84A-11E8A817249C}" srcId="{F934F144-B28B-4A93-9548-C38CF9A50A80}" destId="{535E078D-F838-4608-8F6D-0D057888D70B}" srcOrd="0" destOrd="0" parTransId="{E4E4965B-1F60-40C5-9D99-BD701A6EFE07}" sibTransId="{70663898-68E6-4954-ABAF-2F1BE8FF4BC3}"/>
    <dgm:cxn modelId="{5C5D4AE5-201E-43AA-8C46-A2A2B177D4ED}" srcId="{5A74461C-03D2-4710-83A6-473E5DCC924F}" destId="{C1D50937-6713-43C7-BE12-907638B203C2}" srcOrd="6" destOrd="0" parTransId="{203945BB-3545-4EB3-9FC6-B38B1B86AD23}" sibTransId="{5666BBB6-5A21-4BB9-8E35-8904DCD0896E}"/>
    <dgm:cxn modelId="{5D6142EB-814F-465A-BC91-F1D919E1D9FB}" srcId="{C1D50937-6713-43C7-BE12-907638B203C2}" destId="{E32277CC-4583-4F51-A236-BC4541EC86E0}" srcOrd="0" destOrd="0" parTransId="{DB3329B4-34BE-43D8-8E2E-873D101133EB}" sibTransId="{B7D12980-931A-4B28-A812-6384F1329736}"/>
    <dgm:cxn modelId="{A8EBB3ED-3825-4AED-9505-5EA53237889F}" type="presOf" srcId="{B79D243D-941F-4AFB-9237-73C32B1DF8B4}" destId="{81D9A9F2-6104-4756-85D5-466AB31538E7}" srcOrd="0" destOrd="3" presId="urn:microsoft.com/office/officeart/2005/8/layout/vList2"/>
    <dgm:cxn modelId="{D87ADBF0-53F8-48F4-AD3C-60821C7D863A}" srcId="{5A74461C-03D2-4710-83A6-473E5DCC924F}" destId="{0C4BFE02-752C-484D-9EE7-7687A7A8B0A1}" srcOrd="3" destOrd="0" parTransId="{56BE2B66-2BA5-4928-B86A-E8F31B294622}" sibTransId="{A1FADF42-5E5A-4C48-9BF3-4D01AB66741A}"/>
    <dgm:cxn modelId="{1C7460F5-19E6-4311-AC7A-32555DAD9915}" type="presOf" srcId="{78C7E0BF-6BF2-4F30-A8B2-1E687E586FC0}" destId="{81D9A9F2-6104-4756-85D5-466AB31538E7}" srcOrd="0" destOrd="1" presId="urn:microsoft.com/office/officeart/2005/8/layout/vList2"/>
    <dgm:cxn modelId="{0A55CEF6-4BD9-461C-B9E9-79E8FC35359D}" srcId="{B7B56E76-8482-4735-BF1F-2D2788812E6F}" destId="{A6906304-1F34-4249-A629-04E7DCC12D19}" srcOrd="0" destOrd="0" parTransId="{FAE2A065-A6FD-4217-9C87-FDB255EDC2C5}" sibTransId="{E7E72111-7218-4871-8608-D2D53FAE647B}"/>
    <dgm:cxn modelId="{981338F7-E9A2-44D0-90EF-E813423A7AB2}" srcId="{5A74461C-03D2-4710-83A6-473E5DCC924F}" destId="{B7B56E76-8482-4735-BF1F-2D2788812E6F}" srcOrd="0" destOrd="0" parTransId="{1971EE93-788B-414D-971B-4554A99A5FE8}" sibTransId="{DA9ABD35-B98F-4337-9382-A0B1C2AA023C}"/>
    <dgm:cxn modelId="{FB2B19FB-0D99-4100-BD00-1D15E6403937}" type="presOf" srcId="{5B650BDE-124C-4112-B58B-D1C1029D6D6C}" destId="{2CD908A2-7EA9-4011-A1D3-35B7DF8B4380}" srcOrd="0" destOrd="0" presId="urn:microsoft.com/office/officeart/2005/8/layout/vList2"/>
    <dgm:cxn modelId="{008B9681-FDB2-49C7-AD26-BF2DEB85B103}" type="presParOf" srcId="{99C10BEB-D29F-467A-B28E-AE7917E611D4}" destId="{28241068-5162-4995-9378-5111284B3A36}" srcOrd="0" destOrd="0" presId="urn:microsoft.com/office/officeart/2005/8/layout/vList2"/>
    <dgm:cxn modelId="{A933C34C-F79C-45EF-BB42-45B5159A597A}" type="presParOf" srcId="{99C10BEB-D29F-467A-B28E-AE7917E611D4}" destId="{5DBE4C09-2606-4BBA-8CDE-F8DEF5E6A514}" srcOrd="1" destOrd="0" presId="urn:microsoft.com/office/officeart/2005/8/layout/vList2"/>
    <dgm:cxn modelId="{AD310A3A-5651-4D84-A53E-5D0DF7D00518}" type="presParOf" srcId="{99C10BEB-D29F-467A-B28E-AE7917E611D4}" destId="{1AA0F8AD-7792-42EE-B045-508654B9F385}" srcOrd="2" destOrd="0" presId="urn:microsoft.com/office/officeart/2005/8/layout/vList2"/>
    <dgm:cxn modelId="{1C031841-DA23-4584-B307-2717A538E4FF}" type="presParOf" srcId="{99C10BEB-D29F-467A-B28E-AE7917E611D4}" destId="{4F31B09F-225C-4AEA-B1B1-BD289C6658CB}" srcOrd="3" destOrd="0" presId="urn:microsoft.com/office/officeart/2005/8/layout/vList2"/>
    <dgm:cxn modelId="{0883A0B6-2539-40CC-9DC1-1E8BEF56E130}" type="presParOf" srcId="{99C10BEB-D29F-467A-B28E-AE7917E611D4}" destId="{94C9E23B-F7D0-4B6A-BF05-5F5DE06D6DB7}" srcOrd="4" destOrd="0" presId="urn:microsoft.com/office/officeart/2005/8/layout/vList2"/>
    <dgm:cxn modelId="{C07BFB5D-5F30-4C11-8013-5D81D3946263}" type="presParOf" srcId="{99C10BEB-D29F-467A-B28E-AE7917E611D4}" destId="{EC7D4324-859D-4189-88EA-BB972D7E6119}" srcOrd="5" destOrd="0" presId="urn:microsoft.com/office/officeart/2005/8/layout/vList2"/>
    <dgm:cxn modelId="{6F96A5B4-FCD1-49AE-A19D-1FF986A47C09}" type="presParOf" srcId="{99C10BEB-D29F-467A-B28E-AE7917E611D4}" destId="{836629BC-C5D8-4480-AF43-2C4C551E2250}" srcOrd="6" destOrd="0" presId="urn:microsoft.com/office/officeart/2005/8/layout/vList2"/>
    <dgm:cxn modelId="{7C54D211-C7D3-4050-BA8B-E4141B7D7509}" type="presParOf" srcId="{99C10BEB-D29F-467A-B28E-AE7917E611D4}" destId="{2CD908A2-7EA9-4011-A1D3-35B7DF8B4380}" srcOrd="7" destOrd="0" presId="urn:microsoft.com/office/officeart/2005/8/layout/vList2"/>
    <dgm:cxn modelId="{8BB79A72-52B4-4050-A8A7-267045BD7B1F}" type="presParOf" srcId="{99C10BEB-D29F-467A-B28E-AE7917E611D4}" destId="{5AC83D3D-A5AF-4EA2-AEA8-C1B32DA9ED3D}" srcOrd="8" destOrd="0" presId="urn:microsoft.com/office/officeart/2005/8/layout/vList2"/>
    <dgm:cxn modelId="{CBC8F291-456F-4286-ACC1-775573AABBB6}" type="presParOf" srcId="{99C10BEB-D29F-467A-B28E-AE7917E611D4}" destId="{F9957635-39DC-49E8-B1C1-DCA655B02E49}" srcOrd="9" destOrd="0" presId="urn:microsoft.com/office/officeart/2005/8/layout/vList2"/>
    <dgm:cxn modelId="{BE17B28A-5809-4681-85CF-31732FEFE84F}" type="presParOf" srcId="{99C10BEB-D29F-467A-B28E-AE7917E611D4}" destId="{84C66EBB-5BEA-48B9-B703-9835CDA4DDFF}" srcOrd="10" destOrd="0" presId="urn:microsoft.com/office/officeart/2005/8/layout/vList2"/>
    <dgm:cxn modelId="{3F9F3085-2D60-4A18-9296-366D623359B9}" type="presParOf" srcId="{99C10BEB-D29F-467A-B28E-AE7917E611D4}" destId="{81D9A9F2-6104-4756-85D5-466AB31538E7}" srcOrd="11" destOrd="0" presId="urn:microsoft.com/office/officeart/2005/8/layout/vList2"/>
    <dgm:cxn modelId="{21825C52-B3BA-4918-AA34-B07E17D63F65}" type="presParOf" srcId="{99C10BEB-D29F-467A-B28E-AE7917E611D4}" destId="{D9483727-B001-4B94-A296-BEB540E29684}" srcOrd="12" destOrd="0" presId="urn:microsoft.com/office/officeart/2005/8/layout/vList2"/>
    <dgm:cxn modelId="{DDFDBEEC-676B-4ED5-8A6A-317D3F8ED9C1}" type="presParOf" srcId="{99C10BEB-D29F-467A-B28E-AE7917E611D4}" destId="{8F9FF76C-CEDD-43B2-B639-10A92A49A0E8}" srcOrd="13"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74461C-03D2-4710-83A6-473E5DCC924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CA"/>
        </a:p>
      </dgm:t>
    </dgm:pt>
    <dgm:pt modelId="{D71ED65A-43A6-4DC3-98BD-0E8828AC83ED}">
      <dgm:prSet/>
      <dgm:spPr/>
      <dgm:t>
        <a:bodyPr/>
        <a:lstStyle/>
        <a:p>
          <a:r>
            <a:rPr lang="en-CA" dirty="0"/>
            <a:t>Adoption (10 mins)</a:t>
          </a:r>
        </a:p>
      </dgm:t>
    </dgm:pt>
    <dgm:pt modelId="{6BECF99B-EF96-4A35-9A7D-FED8C223CDDB}" type="parTrans" cxnId="{6571570C-CB25-4005-A4C3-B8FC89573C40}">
      <dgm:prSet/>
      <dgm:spPr/>
      <dgm:t>
        <a:bodyPr/>
        <a:lstStyle/>
        <a:p>
          <a:endParaRPr lang="en-CA"/>
        </a:p>
      </dgm:t>
    </dgm:pt>
    <dgm:pt modelId="{37A54851-6BB0-4F1D-954A-2C65B7F9A1FE}" type="sibTrans" cxnId="{6571570C-CB25-4005-A4C3-B8FC89573C40}">
      <dgm:prSet/>
      <dgm:spPr/>
      <dgm:t>
        <a:bodyPr/>
        <a:lstStyle/>
        <a:p>
          <a:endParaRPr lang="en-CA"/>
        </a:p>
      </dgm:t>
    </dgm:pt>
    <dgm:pt modelId="{3D5E4067-4A67-476F-9F45-C75B27631B91}">
      <dgm:prSet/>
      <dgm:spPr/>
      <dgm:t>
        <a:bodyPr/>
        <a:lstStyle/>
        <a:p>
          <a:r>
            <a:rPr lang="en-CA" b="0" dirty="0">
              <a:hlinkClick xmlns:r="http://schemas.openxmlformats.org/officeDocument/2006/relationships" r:id="rId1"/>
            </a:rPr>
            <a:t>Relative JSON Pointer</a:t>
          </a:r>
          <a:endParaRPr lang="en-CA" dirty="0"/>
        </a:p>
      </dgm:t>
    </dgm:pt>
    <dgm:pt modelId="{55FDADEB-3527-4296-8212-7AE243978074}" type="parTrans" cxnId="{19E72AF0-2E31-4935-86E8-A9306186DCCA}">
      <dgm:prSet/>
      <dgm:spPr/>
      <dgm:t>
        <a:bodyPr/>
        <a:lstStyle/>
        <a:p>
          <a:endParaRPr lang="en-CA"/>
        </a:p>
      </dgm:t>
    </dgm:pt>
    <dgm:pt modelId="{4303BD34-8417-449D-B3C7-08786CA3F968}" type="sibTrans" cxnId="{19E72AF0-2E31-4935-86E8-A9306186DCCA}">
      <dgm:prSet/>
      <dgm:spPr/>
      <dgm:t>
        <a:bodyPr/>
        <a:lstStyle/>
        <a:p>
          <a:endParaRPr lang="en-CA"/>
        </a:p>
      </dgm:t>
    </dgm:pt>
    <dgm:pt modelId="{415CBD51-7860-4C36-BA2C-00C1CEB5F797}">
      <dgm:prSet/>
      <dgm:spPr/>
      <dgm:t>
        <a:bodyPr/>
        <a:lstStyle/>
        <a:p>
          <a:r>
            <a:rPr lang="en-CA" dirty="0"/>
            <a:t>Discussions/Any Other Business (10 mins)</a:t>
          </a:r>
        </a:p>
      </dgm:t>
    </dgm:pt>
    <dgm:pt modelId="{57C8FEC0-EB6F-4F76-85B0-21C7A0BEC532}" type="parTrans" cxnId="{D53ACCDE-F0C0-44E6-A958-8FEAD7F89C1E}">
      <dgm:prSet/>
      <dgm:spPr/>
      <dgm:t>
        <a:bodyPr/>
        <a:lstStyle/>
        <a:p>
          <a:endParaRPr lang="en-CA"/>
        </a:p>
      </dgm:t>
    </dgm:pt>
    <dgm:pt modelId="{81375932-29B4-4E80-ABF0-230C53FD61FA}" type="sibTrans" cxnId="{D53ACCDE-F0C0-44E6-A958-8FEAD7F89C1E}">
      <dgm:prSet/>
      <dgm:spPr/>
      <dgm:t>
        <a:bodyPr/>
        <a:lstStyle/>
        <a:p>
          <a:endParaRPr lang="en-CA"/>
        </a:p>
      </dgm:t>
    </dgm:pt>
    <dgm:pt modelId="{0E5042A8-E33B-4178-B0A5-C227365F1DB9}">
      <dgm:prSet/>
      <dgm:spPr/>
      <dgm:t>
        <a:bodyPr/>
        <a:lstStyle/>
        <a:p>
          <a:r>
            <a:rPr lang="en-CA" dirty="0"/>
            <a:t>Deprecation or Lifecycle? (15 mins)</a:t>
          </a:r>
        </a:p>
      </dgm:t>
    </dgm:pt>
    <dgm:pt modelId="{1994E6C4-1142-4665-AF5A-89F8F217F8B9}" type="parTrans" cxnId="{1F1233BC-0889-4810-A88E-7A6652592ACB}">
      <dgm:prSet/>
      <dgm:spPr/>
      <dgm:t>
        <a:bodyPr/>
        <a:lstStyle/>
        <a:p>
          <a:endParaRPr lang="en-CA"/>
        </a:p>
      </dgm:t>
    </dgm:pt>
    <dgm:pt modelId="{F137AC1D-036B-4464-A285-6025BE8D8811}" type="sibTrans" cxnId="{1F1233BC-0889-4810-A88E-7A6652592ACB}">
      <dgm:prSet/>
      <dgm:spPr/>
      <dgm:t>
        <a:bodyPr/>
        <a:lstStyle/>
        <a:p>
          <a:endParaRPr lang="en-CA"/>
        </a:p>
      </dgm:t>
    </dgm:pt>
    <dgm:pt modelId="{CDD6A790-AA50-4C61-919D-261B2A9E165F}">
      <dgm:prSet/>
      <dgm:spPr/>
      <dgm:t>
        <a:bodyPr/>
        <a:lstStyle/>
        <a:p>
          <a:r>
            <a:rPr lang="en-US" b="0" i="0"/>
            <a:t>If there are no volunteers to do Lifecycle, we will move Deprecation forward.</a:t>
          </a:r>
          <a:endParaRPr lang="en-CA" dirty="0"/>
        </a:p>
      </dgm:t>
    </dgm:pt>
    <dgm:pt modelId="{92005B1A-3BE7-4801-B266-E8240DFE342D}" type="parTrans" cxnId="{7B9D333A-8B8A-43EB-AE8F-329401F2A7DE}">
      <dgm:prSet/>
      <dgm:spPr/>
      <dgm:t>
        <a:bodyPr/>
        <a:lstStyle/>
        <a:p>
          <a:endParaRPr lang="en-CA"/>
        </a:p>
      </dgm:t>
    </dgm:pt>
    <dgm:pt modelId="{46257415-560D-4E76-8ED9-CA003E1D51EA}" type="sibTrans" cxnId="{7B9D333A-8B8A-43EB-AE8F-329401F2A7DE}">
      <dgm:prSet/>
      <dgm:spPr/>
      <dgm:t>
        <a:bodyPr/>
        <a:lstStyle/>
        <a:p>
          <a:endParaRPr lang="en-CA"/>
        </a:p>
      </dgm:t>
    </dgm:pt>
    <dgm:pt modelId="{54701ACE-A2FE-4878-8E66-56D22CD8F26B}" type="pres">
      <dgm:prSet presAssocID="{5A74461C-03D2-4710-83A6-473E5DCC924F}" presName="linear" presStyleCnt="0">
        <dgm:presLayoutVars>
          <dgm:animLvl val="lvl"/>
          <dgm:resizeHandles val="exact"/>
        </dgm:presLayoutVars>
      </dgm:prSet>
      <dgm:spPr/>
    </dgm:pt>
    <dgm:pt modelId="{39F026CE-CDB9-4586-8BBD-07C3378B8470}" type="pres">
      <dgm:prSet presAssocID="{D71ED65A-43A6-4DC3-98BD-0E8828AC83ED}" presName="parentText" presStyleLbl="node1" presStyleIdx="0" presStyleCnt="3">
        <dgm:presLayoutVars>
          <dgm:chMax val="0"/>
          <dgm:bulletEnabled val="1"/>
        </dgm:presLayoutVars>
      </dgm:prSet>
      <dgm:spPr/>
    </dgm:pt>
    <dgm:pt modelId="{C194110E-56BF-4BB4-AD33-81986EC29BA6}" type="pres">
      <dgm:prSet presAssocID="{D71ED65A-43A6-4DC3-98BD-0E8828AC83ED}" presName="childText" presStyleLbl="revTx" presStyleIdx="0" presStyleCnt="2">
        <dgm:presLayoutVars>
          <dgm:bulletEnabled val="1"/>
        </dgm:presLayoutVars>
      </dgm:prSet>
      <dgm:spPr/>
    </dgm:pt>
    <dgm:pt modelId="{6DCE22E6-F20F-407B-81B3-740A45C649D4}" type="pres">
      <dgm:prSet presAssocID="{0E5042A8-E33B-4178-B0A5-C227365F1DB9}" presName="parentText" presStyleLbl="node1" presStyleIdx="1" presStyleCnt="3">
        <dgm:presLayoutVars>
          <dgm:chMax val="0"/>
          <dgm:bulletEnabled val="1"/>
        </dgm:presLayoutVars>
      </dgm:prSet>
      <dgm:spPr/>
    </dgm:pt>
    <dgm:pt modelId="{AB073877-5A29-49F0-8340-6BA42F3AC8D3}" type="pres">
      <dgm:prSet presAssocID="{0E5042A8-E33B-4178-B0A5-C227365F1DB9}" presName="childText" presStyleLbl="revTx" presStyleIdx="1" presStyleCnt="2">
        <dgm:presLayoutVars>
          <dgm:bulletEnabled val="1"/>
        </dgm:presLayoutVars>
      </dgm:prSet>
      <dgm:spPr/>
    </dgm:pt>
    <dgm:pt modelId="{71BEB15D-9E03-4825-A2D0-85512BCB0100}" type="pres">
      <dgm:prSet presAssocID="{415CBD51-7860-4C36-BA2C-00C1CEB5F797}" presName="parentText" presStyleLbl="node1" presStyleIdx="2" presStyleCnt="3">
        <dgm:presLayoutVars>
          <dgm:chMax val="0"/>
          <dgm:bulletEnabled val="1"/>
        </dgm:presLayoutVars>
      </dgm:prSet>
      <dgm:spPr/>
    </dgm:pt>
  </dgm:ptLst>
  <dgm:cxnLst>
    <dgm:cxn modelId="{6571570C-CB25-4005-A4C3-B8FC89573C40}" srcId="{5A74461C-03D2-4710-83A6-473E5DCC924F}" destId="{D71ED65A-43A6-4DC3-98BD-0E8828AC83ED}" srcOrd="0" destOrd="0" parTransId="{6BECF99B-EF96-4A35-9A7D-FED8C223CDDB}" sibTransId="{37A54851-6BB0-4F1D-954A-2C65B7F9A1FE}"/>
    <dgm:cxn modelId="{24EE041A-D131-4456-97AA-571F9E47452F}" type="presOf" srcId="{415CBD51-7860-4C36-BA2C-00C1CEB5F797}" destId="{71BEB15D-9E03-4825-A2D0-85512BCB0100}" srcOrd="0" destOrd="0" presId="urn:microsoft.com/office/officeart/2005/8/layout/vList2"/>
    <dgm:cxn modelId="{5902632F-332C-447F-A7F4-9FF9D2F8BDEE}" type="presOf" srcId="{3D5E4067-4A67-476F-9F45-C75B27631B91}" destId="{C194110E-56BF-4BB4-AD33-81986EC29BA6}" srcOrd="0" destOrd="0" presId="urn:microsoft.com/office/officeart/2005/8/layout/vList2"/>
    <dgm:cxn modelId="{7B9D333A-8B8A-43EB-AE8F-329401F2A7DE}" srcId="{0E5042A8-E33B-4178-B0A5-C227365F1DB9}" destId="{CDD6A790-AA50-4C61-919D-261B2A9E165F}" srcOrd="0" destOrd="0" parTransId="{92005B1A-3BE7-4801-B266-E8240DFE342D}" sibTransId="{46257415-560D-4E76-8ED9-CA003E1D51EA}"/>
    <dgm:cxn modelId="{FFDB4062-43FB-4211-8DB0-78ACBD942AC7}" type="presOf" srcId="{0E5042A8-E33B-4178-B0A5-C227365F1DB9}" destId="{6DCE22E6-F20F-407B-81B3-740A45C649D4}" srcOrd="0" destOrd="0" presId="urn:microsoft.com/office/officeart/2005/8/layout/vList2"/>
    <dgm:cxn modelId="{F83DD952-4A76-41E9-9883-8A57D07CC120}" type="presOf" srcId="{5A74461C-03D2-4710-83A6-473E5DCC924F}" destId="{54701ACE-A2FE-4878-8E66-56D22CD8F26B}" srcOrd="0" destOrd="0" presId="urn:microsoft.com/office/officeart/2005/8/layout/vList2"/>
    <dgm:cxn modelId="{F7734288-B0FE-4475-8C1C-B08E2F8B8991}" type="presOf" srcId="{CDD6A790-AA50-4C61-919D-261B2A9E165F}" destId="{AB073877-5A29-49F0-8340-6BA42F3AC8D3}" srcOrd="0" destOrd="0" presId="urn:microsoft.com/office/officeart/2005/8/layout/vList2"/>
    <dgm:cxn modelId="{1F1233BC-0889-4810-A88E-7A6652592ACB}" srcId="{5A74461C-03D2-4710-83A6-473E5DCC924F}" destId="{0E5042A8-E33B-4178-B0A5-C227365F1DB9}" srcOrd="1" destOrd="0" parTransId="{1994E6C4-1142-4665-AF5A-89F8F217F8B9}" sibTransId="{F137AC1D-036B-4464-A285-6025BE8D8811}"/>
    <dgm:cxn modelId="{03B866C5-A86F-474A-A4ED-F8D80586CB1A}" type="presOf" srcId="{D71ED65A-43A6-4DC3-98BD-0E8828AC83ED}" destId="{39F026CE-CDB9-4586-8BBD-07C3378B8470}" srcOrd="0" destOrd="0" presId="urn:microsoft.com/office/officeart/2005/8/layout/vList2"/>
    <dgm:cxn modelId="{D53ACCDE-F0C0-44E6-A958-8FEAD7F89C1E}" srcId="{5A74461C-03D2-4710-83A6-473E5DCC924F}" destId="{415CBD51-7860-4C36-BA2C-00C1CEB5F797}" srcOrd="2" destOrd="0" parTransId="{57C8FEC0-EB6F-4F76-85B0-21C7A0BEC532}" sibTransId="{81375932-29B4-4E80-ABF0-230C53FD61FA}"/>
    <dgm:cxn modelId="{19E72AF0-2E31-4935-86E8-A9306186DCCA}" srcId="{D71ED65A-43A6-4DC3-98BD-0E8828AC83ED}" destId="{3D5E4067-4A67-476F-9F45-C75B27631B91}" srcOrd="0" destOrd="0" parTransId="{55FDADEB-3527-4296-8212-7AE243978074}" sibTransId="{4303BD34-8417-449D-B3C7-08786CA3F968}"/>
    <dgm:cxn modelId="{777B48EB-5C9F-4ABF-8525-60D56AF1E7E9}" type="presParOf" srcId="{54701ACE-A2FE-4878-8E66-56D22CD8F26B}" destId="{39F026CE-CDB9-4586-8BBD-07C3378B8470}" srcOrd="0" destOrd="0" presId="urn:microsoft.com/office/officeart/2005/8/layout/vList2"/>
    <dgm:cxn modelId="{5C2C46A6-B93C-4CC7-91A3-05C43C5D58A4}" type="presParOf" srcId="{54701ACE-A2FE-4878-8E66-56D22CD8F26B}" destId="{C194110E-56BF-4BB4-AD33-81986EC29BA6}" srcOrd="1" destOrd="0" presId="urn:microsoft.com/office/officeart/2005/8/layout/vList2"/>
    <dgm:cxn modelId="{B868EC7B-E16E-42B1-BFCA-124EFD80F508}" type="presParOf" srcId="{54701ACE-A2FE-4878-8E66-56D22CD8F26B}" destId="{6DCE22E6-F20F-407B-81B3-740A45C649D4}" srcOrd="2" destOrd="0" presId="urn:microsoft.com/office/officeart/2005/8/layout/vList2"/>
    <dgm:cxn modelId="{4C962E3D-F37E-44D9-8BD4-8075793910D1}" type="presParOf" srcId="{54701ACE-A2FE-4878-8E66-56D22CD8F26B}" destId="{AB073877-5A29-49F0-8340-6BA42F3AC8D3}" srcOrd="3" destOrd="0" presId="urn:microsoft.com/office/officeart/2005/8/layout/vList2"/>
    <dgm:cxn modelId="{5C543989-FCA5-4D3B-AB13-7A257FB961AD}" type="presParOf" srcId="{54701ACE-A2FE-4878-8E66-56D22CD8F26B}" destId="{71BEB15D-9E03-4825-A2D0-85512BCB0100}"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4548E-F833-4052-A284-3D99FE5D53E5}">
      <dsp:nvSpPr>
        <dsp:cNvPr id="0" name=""/>
        <dsp:cNvSpPr/>
      </dsp:nvSpPr>
      <dsp:spPr>
        <a:xfrm>
          <a:off x="0" y="43284"/>
          <a:ext cx="8238301"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kern="1200" dirty="0"/>
            <a:t>Administrivia (5 mins)</a:t>
          </a:r>
        </a:p>
      </dsp:txBody>
      <dsp:txXfrm>
        <a:off x="18734" y="62018"/>
        <a:ext cx="8200833" cy="346292"/>
      </dsp:txXfrm>
    </dsp:sp>
    <dsp:sp modelId="{9F37F7C5-C450-425B-B20F-D3F45F55B7A4}">
      <dsp:nvSpPr>
        <dsp:cNvPr id="0" name=""/>
        <dsp:cNvSpPr/>
      </dsp:nvSpPr>
      <dsp:spPr>
        <a:xfrm>
          <a:off x="0" y="427045"/>
          <a:ext cx="8238301"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566" tIns="20320" rIns="113792" bIns="20320" numCol="1" spcCol="1270" anchor="t" anchorCtr="0">
          <a:noAutofit/>
        </a:bodyPr>
        <a:lstStyle/>
        <a:p>
          <a:pPr marL="114300" lvl="1" indent="-114300" algn="l" defTabSz="533400">
            <a:lnSpc>
              <a:spcPct val="90000"/>
            </a:lnSpc>
            <a:spcBef>
              <a:spcPct val="0"/>
            </a:spcBef>
            <a:spcAft>
              <a:spcPct val="20000"/>
            </a:spcAft>
            <a:buFont typeface="Arial" panose="020B0604020202020204" pitchFamily="34" charset="0"/>
            <a:buChar char="•"/>
          </a:pPr>
          <a:r>
            <a:rPr lang="en-CA" sz="1200" kern="1200" dirty="0"/>
            <a:t>Note-taker</a:t>
          </a:r>
        </a:p>
        <a:p>
          <a:pPr marL="114300" lvl="1" indent="-114300" algn="l" defTabSz="533400">
            <a:lnSpc>
              <a:spcPct val="90000"/>
            </a:lnSpc>
            <a:spcBef>
              <a:spcPct val="0"/>
            </a:spcBef>
            <a:spcAft>
              <a:spcPct val="20000"/>
            </a:spcAft>
            <a:buFont typeface="Arial" panose="020B0604020202020204" pitchFamily="34" charset="0"/>
            <a:buChar char="•"/>
          </a:pPr>
          <a:r>
            <a:rPr lang="en-CA" sz="1200" kern="1200" dirty="0" err="1"/>
            <a:t>Zulip</a:t>
          </a:r>
          <a:r>
            <a:rPr lang="en-CA" sz="1200" kern="1200" dirty="0"/>
            <a:t>/</a:t>
          </a:r>
          <a:r>
            <a:rPr lang="en-CA" sz="1200" kern="1200" dirty="0" err="1"/>
            <a:t>Meetecho</a:t>
          </a:r>
          <a:r>
            <a:rPr lang="en-CA" sz="1200" kern="1200" dirty="0"/>
            <a:t> Scribe</a:t>
          </a:r>
        </a:p>
        <a:p>
          <a:pPr marL="114300" lvl="1" indent="-114300" algn="l" defTabSz="533400">
            <a:lnSpc>
              <a:spcPct val="90000"/>
            </a:lnSpc>
            <a:spcBef>
              <a:spcPct val="0"/>
            </a:spcBef>
            <a:spcAft>
              <a:spcPct val="20000"/>
            </a:spcAft>
            <a:buFont typeface="Arial" panose="020B0604020202020204" pitchFamily="34" charset="0"/>
            <a:buChar char="•"/>
          </a:pPr>
          <a:r>
            <a:rPr lang="en-CA" sz="1200" kern="1200" dirty="0"/>
            <a:t>Francesca is back; re-organization</a:t>
          </a:r>
        </a:p>
        <a:p>
          <a:pPr marL="114300" lvl="1" indent="-114300" algn="l" defTabSz="533400">
            <a:lnSpc>
              <a:spcPct val="90000"/>
            </a:lnSpc>
            <a:spcBef>
              <a:spcPct val="0"/>
            </a:spcBef>
            <a:spcAft>
              <a:spcPct val="20000"/>
            </a:spcAft>
            <a:buFont typeface="Arial" panose="020B0604020202020204" pitchFamily="34" charset="0"/>
            <a:buChar char="•"/>
          </a:pPr>
          <a:r>
            <a:rPr lang="en-CA" sz="1200" kern="1200" dirty="0"/>
            <a:t>Agenda bashing</a:t>
          </a:r>
        </a:p>
      </dsp:txBody>
      <dsp:txXfrm>
        <a:off x="0" y="427045"/>
        <a:ext cx="8238301" cy="828000"/>
      </dsp:txXfrm>
    </dsp:sp>
    <dsp:sp modelId="{AF8FF694-2154-471B-80C4-BB43EC66321A}">
      <dsp:nvSpPr>
        <dsp:cNvPr id="0" name=""/>
        <dsp:cNvSpPr/>
      </dsp:nvSpPr>
      <dsp:spPr>
        <a:xfrm>
          <a:off x="0" y="1255045"/>
          <a:ext cx="8238301"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CA" sz="1600" kern="1200" dirty="0"/>
            <a:t>WG Documents - Status Update (10 mins)</a:t>
          </a:r>
        </a:p>
      </dsp:txBody>
      <dsp:txXfrm>
        <a:off x="18734" y="1273779"/>
        <a:ext cx="8200833" cy="346292"/>
      </dsp:txXfrm>
    </dsp:sp>
    <dsp:sp modelId="{6B0E98F1-0ABA-4978-BFD8-FFF5A9B0BBF5}">
      <dsp:nvSpPr>
        <dsp:cNvPr id="0" name=""/>
        <dsp:cNvSpPr/>
      </dsp:nvSpPr>
      <dsp:spPr>
        <a:xfrm>
          <a:off x="0" y="1638805"/>
          <a:ext cx="8238301"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56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CA" sz="1200" b="0" kern="1200" dirty="0"/>
            <a:t>YAML Media Type, Link-Template HTTP Header Field, Problem Details</a:t>
          </a:r>
        </a:p>
      </dsp:txBody>
      <dsp:txXfrm>
        <a:off x="0" y="1638805"/>
        <a:ext cx="8238301" cy="264960"/>
      </dsp:txXfrm>
    </dsp:sp>
    <dsp:sp modelId="{7BA6280F-9F0C-42E8-A125-58A535B50C0B}">
      <dsp:nvSpPr>
        <dsp:cNvPr id="0" name=""/>
        <dsp:cNvSpPr/>
      </dsp:nvSpPr>
      <dsp:spPr>
        <a:xfrm>
          <a:off x="0" y="1903765"/>
          <a:ext cx="8238301"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kern="1200" dirty="0"/>
            <a:t>WG Document Presentations / Discussions (70 mins)</a:t>
          </a:r>
        </a:p>
      </dsp:txBody>
      <dsp:txXfrm>
        <a:off x="18734" y="1922499"/>
        <a:ext cx="8200833" cy="346292"/>
      </dsp:txXfrm>
    </dsp:sp>
    <dsp:sp modelId="{221E58DF-570F-41FF-8B66-F53E4236F6F1}">
      <dsp:nvSpPr>
        <dsp:cNvPr id="0" name=""/>
        <dsp:cNvSpPr/>
      </dsp:nvSpPr>
      <dsp:spPr>
        <a:xfrm>
          <a:off x="0" y="2287525"/>
          <a:ext cx="8238301"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566" tIns="20320" rIns="113792" bIns="20320" numCol="1" spcCol="1270" anchor="t" anchorCtr="0">
          <a:noAutofit/>
        </a:bodyPr>
        <a:lstStyle/>
        <a:p>
          <a:pPr marL="114300" lvl="1" indent="-114300" algn="l" defTabSz="533400">
            <a:lnSpc>
              <a:spcPct val="90000"/>
            </a:lnSpc>
            <a:spcBef>
              <a:spcPct val="0"/>
            </a:spcBef>
            <a:spcAft>
              <a:spcPct val="20000"/>
            </a:spcAft>
            <a:buFont typeface="Arial" panose="020B0604020202020204" pitchFamily="34" charset="0"/>
            <a:buChar char="•"/>
          </a:pPr>
          <a:r>
            <a:rPr lang="en-US" sz="1200" b="0" i="0" kern="1200" dirty="0">
              <a:hlinkClick xmlns:r="http://schemas.openxmlformats.org/officeDocument/2006/relationships" r:id="rId1"/>
            </a:rPr>
            <a:t>API Catalog</a:t>
          </a:r>
          <a:r>
            <a:rPr lang="en-US" sz="1200" b="0" i="0" kern="1200" dirty="0"/>
            <a:t>, </a:t>
          </a:r>
          <a:r>
            <a:rPr lang="en-US" sz="1200" b="0" i="0" kern="1200" dirty="0">
              <a:hlinkClick xmlns:r="http://schemas.openxmlformats.org/officeDocument/2006/relationships" r:id="rId2"/>
            </a:rPr>
            <a:t>Byte range</a:t>
          </a:r>
          <a:r>
            <a:rPr lang="en-US" sz="1200" b="0" i="0" kern="1200" dirty="0"/>
            <a:t>, </a:t>
          </a:r>
          <a:r>
            <a:rPr lang="en-US" sz="1200" b="0" i="0" kern="1200" dirty="0">
              <a:hlinkClick xmlns:r="http://schemas.openxmlformats.org/officeDocument/2006/relationships" r:id="rId3"/>
            </a:rPr>
            <a:t>Link Hints</a:t>
          </a:r>
          <a:r>
            <a:rPr lang="en-US" sz="1200" b="0" i="0" kern="1200" dirty="0"/>
            <a:t>, </a:t>
          </a:r>
          <a:r>
            <a:rPr lang="en-CA" sz="1200" b="0" kern="1200" dirty="0">
              <a:hlinkClick xmlns:r="http://schemas.openxmlformats.org/officeDocument/2006/relationships" r:id="rId4"/>
            </a:rPr>
            <a:t>REST API Media Types</a:t>
          </a:r>
          <a:r>
            <a:rPr lang="en-CA" sz="1200" b="0" kern="1200" dirty="0"/>
            <a:t>, </a:t>
          </a:r>
          <a:r>
            <a:rPr lang="en-CA" sz="1200" b="0" kern="1200" dirty="0">
              <a:hlinkClick xmlns:r="http://schemas.openxmlformats.org/officeDocument/2006/relationships" r:id="rId5"/>
            </a:rPr>
            <a:t>Auth Link Relations</a:t>
          </a:r>
          <a:r>
            <a:rPr lang="en-CA" sz="1200" b="0" kern="1200" dirty="0"/>
            <a:t>, </a:t>
          </a:r>
          <a:r>
            <a:rPr lang="en-CA" sz="1200" b="0" kern="1200" dirty="0">
              <a:hlinkClick xmlns:r="http://schemas.openxmlformats.org/officeDocument/2006/relationships" r:id="rId6"/>
            </a:rPr>
            <a:t>Idempotency-Key HTTP Header Field</a:t>
          </a:r>
          <a:r>
            <a:rPr lang="en-CA" sz="1200" b="0" kern="1200" dirty="0"/>
            <a:t>, </a:t>
          </a:r>
          <a:r>
            <a:rPr lang="en-CA" sz="1200" b="0" kern="1200" dirty="0">
              <a:hlinkClick xmlns:r="http://schemas.openxmlformats.org/officeDocument/2006/relationships" r:id="rId7"/>
            </a:rPr>
            <a:t>Rate Limit Headers</a:t>
          </a:r>
          <a:endParaRPr lang="en-CA" sz="1200" b="0" kern="1200" dirty="0"/>
        </a:p>
      </dsp:txBody>
      <dsp:txXfrm>
        <a:off x="0" y="2287525"/>
        <a:ext cx="8238301" cy="380880"/>
      </dsp:txXfrm>
    </dsp:sp>
    <dsp:sp modelId="{39F026CE-CDB9-4586-8BBD-07C3378B8470}">
      <dsp:nvSpPr>
        <dsp:cNvPr id="0" name=""/>
        <dsp:cNvSpPr/>
      </dsp:nvSpPr>
      <dsp:spPr>
        <a:xfrm>
          <a:off x="0" y="2668405"/>
          <a:ext cx="8238301"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kern="1200" dirty="0"/>
            <a:t>Adoption (10 mins)</a:t>
          </a:r>
        </a:p>
      </dsp:txBody>
      <dsp:txXfrm>
        <a:off x="18734" y="2687139"/>
        <a:ext cx="8200833" cy="346292"/>
      </dsp:txXfrm>
    </dsp:sp>
    <dsp:sp modelId="{C194110E-56BF-4BB4-AD33-81986EC29BA6}">
      <dsp:nvSpPr>
        <dsp:cNvPr id="0" name=""/>
        <dsp:cNvSpPr/>
      </dsp:nvSpPr>
      <dsp:spPr>
        <a:xfrm>
          <a:off x="0" y="3052165"/>
          <a:ext cx="8238301"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56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CA" sz="1200" b="0" kern="1200" dirty="0">
              <a:hlinkClick xmlns:r="http://schemas.openxmlformats.org/officeDocument/2006/relationships" r:id="rId8"/>
            </a:rPr>
            <a:t>Relative JSON Pointer</a:t>
          </a:r>
          <a:endParaRPr lang="en-CA" sz="1200" kern="1200" dirty="0"/>
        </a:p>
      </dsp:txBody>
      <dsp:txXfrm>
        <a:off x="0" y="3052165"/>
        <a:ext cx="8238301" cy="264960"/>
      </dsp:txXfrm>
    </dsp:sp>
    <dsp:sp modelId="{6DCE22E6-F20F-407B-81B3-740A45C649D4}">
      <dsp:nvSpPr>
        <dsp:cNvPr id="0" name=""/>
        <dsp:cNvSpPr/>
      </dsp:nvSpPr>
      <dsp:spPr>
        <a:xfrm>
          <a:off x="0" y="3317125"/>
          <a:ext cx="8238301"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kern="1200" dirty="0"/>
            <a:t>Deprecation or Lifecycle? (15 mins)</a:t>
          </a:r>
        </a:p>
      </dsp:txBody>
      <dsp:txXfrm>
        <a:off x="18734" y="3335859"/>
        <a:ext cx="8200833" cy="346292"/>
      </dsp:txXfrm>
    </dsp:sp>
    <dsp:sp modelId="{AB073877-5A29-49F0-8340-6BA42F3AC8D3}">
      <dsp:nvSpPr>
        <dsp:cNvPr id="0" name=""/>
        <dsp:cNvSpPr/>
      </dsp:nvSpPr>
      <dsp:spPr>
        <a:xfrm>
          <a:off x="0" y="3700885"/>
          <a:ext cx="8238301"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56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b="0" i="0" kern="1200"/>
            <a:t>If there are no volunteers to do Lifecycle, we will move Deprecation forward.</a:t>
          </a:r>
          <a:endParaRPr lang="en-CA" sz="1200" kern="1200" dirty="0"/>
        </a:p>
      </dsp:txBody>
      <dsp:txXfrm>
        <a:off x="0" y="3700885"/>
        <a:ext cx="8238301" cy="264960"/>
      </dsp:txXfrm>
    </dsp:sp>
    <dsp:sp modelId="{71BEB15D-9E03-4825-A2D0-85512BCB0100}">
      <dsp:nvSpPr>
        <dsp:cNvPr id="0" name=""/>
        <dsp:cNvSpPr/>
      </dsp:nvSpPr>
      <dsp:spPr>
        <a:xfrm>
          <a:off x="0" y="3965845"/>
          <a:ext cx="8238301"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kern="1200" dirty="0"/>
            <a:t>Discussions/Any Other Business (10 mins)</a:t>
          </a:r>
        </a:p>
      </dsp:txBody>
      <dsp:txXfrm>
        <a:off x="18734" y="3984579"/>
        <a:ext cx="8200833"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68016-B9DA-4A03-A136-4077D1E337AB}">
      <dsp:nvSpPr>
        <dsp:cNvPr id="0" name=""/>
        <dsp:cNvSpPr/>
      </dsp:nvSpPr>
      <dsp:spPr>
        <a:xfrm>
          <a:off x="0" y="52485"/>
          <a:ext cx="8610600" cy="43173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b="0" kern="1200" dirty="0"/>
            <a:t>YAML Media Type</a:t>
          </a:r>
        </a:p>
      </dsp:txBody>
      <dsp:txXfrm>
        <a:off x="21075" y="73560"/>
        <a:ext cx="8568450" cy="389580"/>
      </dsp:txXfrm>
    </dsp:sp>
    <dsp:sp modelId="{B2230127-809A-415C-A28B-554E6282C976}">
      <dsp:nvSpPr>
        <dsp:cNvPr id="0" name=""/>
        <dsp:cNvSpPr/>
      </dsp:nvSpPr>
      <dsp:spPr>
        <a:xfrm>
          <a:off x="0" y="484215"/>
          <a:ext cx="86106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38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CA" sz="1400" kern="1200" dirty="0">
              <a:hlinkClick xmlns:r="http://schemas.openxmlformats.org/officeDocument/2006/relationships" r:id="rId1"/>
            </a:rPr>
            <a:t>https://datatracker.ietf.org/doc/draft-ietf-httpapi-yaml-mediatypes/</a:t>
          </a:r>
          <a:r>
            <a:rPr lang="en-CA" sz="1400" kern="1200" dirty="0"/>
            <a:t>  </a:t>
          </a:r>
        </a:p>
        <a:p>
          <a:pPr marL="114300" lvl="1" indent="-114300" algn="l" defTabSz="622300">
            <a:lnSpc>
              <a:spcPct val="90000"/>
            </a:lnSpc>
            <a:spcBef>
              <a:spcPct val="0"/>
            </a:spcBef>
            <a:spcAft>
              <a:spcPct val="20000"/>
            </a:spcAft>
            <a:buChar char="•"/>
          </a:pPr>
          <a:r>
            <a:rPr lang="en-CA" sz="1400" kern="1200" dirty="0"/>
            <a:t>In RFC Editor Queue</a:t>
          </a:r>
        </a:p>
      </dsp:txBody>
      <dsp:txXfrm>
        <a:off x="0" y="484215"/>
        <a:ext cx="8610600" cy="484380"/>
      </dsp:txXfrm>
    </dsp:sp>
    <dsp:sp modelId="{8D934448-8FFD-4E2F-B248-7C0B33EB6D9F}">
      <dsp:nvSpPr>
        <dsp:cNvPr id="0" name=""/>
        <dsp:cNvSpPr/>
      </dsp:nvSpPr>
      <dsp:spPr>
        <a:xfrm>
          <a:off x="0" y="968595"/>
          <a:ext cx="8610600" cy="43173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b="0" kern="1200" dirty="0"/>
            <a:t>Link-Template HTTP Header Field</a:t>
          </a:r>
        </a:p>
      </dsp:txBody>
      <dsp:txXfrm>
        <a:off x="21075" y="989670"/>
        <a:ext cx="8568450" cy="389580"/>
      </dsp:txXfrm>
    </dsp:sp>
    <dsp:sp modelId="{3CD1AEE9-04D3-4E53-B400-B0860E64315B}">
      <dsp:nvSpPr>
        <dsp:cNvPr id="0" name=""/>
        <dsp:cNvSpPr/>
      </dsp:nvSpPr>
      <dsp:spPr>
        <a:xfrm>
          <a:off x="0" y="1400325"/>
          <a:ext cx="8610600" cy="484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38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CA" sz="1400" kern="1200" dirty="0">
              <a:hlinkClick xmlns:r="http://schemas.openxmlformats.org/officeDocument/2006/relationships" r:id="rId2"/>
            </a:rPr>
            <a:t>https://datatracker.ietf.org/doc/draft-ietf-httpapi-link-template</a:t>
          </a:r>
          <a:r>
            <a:rPr lang="en-CA" sz="1400" kern="1200" dirty="0"/>
            <a:t>  </a:t>
          </a:r>
        </a:p>
        <a:p>
          <a:pPr marL="114300" lvl="1" indent="-114300" algn="l" defTabSz="622300">
            <a:lnSpc>
              <a:spcPct val="90000"/>
            </a:lnSpc>
            <a:spcBef>
              <a:spcPct val="0"/>
            </a:spcBef>
            <a:spcAft>
              <a:spcPct val="20000"/>
            </a:spcAft>
            <a:buChar char="•"/>
          </a:pPr>
          <a:r>
            <a:rPr lang="en-US" sz="1400" b="0" kern="1200" dirty="0"/>
            <a:t>Revised I-D needed. Mark, update or need Help?</a:t>
          </a:r>
          <a:endParaRPr lang="en-CA" sz="1400" kern="1200" dirty="0"/>
        </a:p>
      </dsp:txBody>
      <dsp:txXfrm>
        <a:off x="0" y="1400325"/>
        <a:ext cx="8610600" cy="484380"/>
      </dsp:txXfrm>
    </dsp:sp>
    <dsp:sp modelId="{CEC4F650-A95E-4B76-B1F1-4A9D33FD1B60}">
      <dsp:nvSpPr>
        <dsp:cNvPr id="0" name=""/>
        <dsp:cNvSpPr/>
      </dsp:nvSpPr>
      <dsp:spPr>
        <a:xfrm>
          <a:off x="0" y="1884705"/>
          <a:ext cx="8610600" cy="43173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b="0" kern="1200" dirty="0"/>
            <a:t>Problem Details</a:t>
          </a:r>
        </a:p>
      </dsp:txBody>
      <dsp:txXfrm>
        <a:off x="21075" y="1905780"/>
        <a:ext cx="8568450" cy="389580"/>
      </dsp:txXfrm>
    </dsp:sp>
    <dsp:sp modelId="{064A699E-5438-486E-8596-54763C8794BD}">
      <dsp:nvSpPr>
        <dsp:cNvPr id="0" name=""/>
        <dsp:cNvSpPr/>
      </dsp:nvSpPr>
      <dsp:spPr>
        <a:xfrm>
          <a:off x="0" y="2316435"/>
          <a:ext cx="86106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38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CA" sz="1400" b="0" kern="1200">
              <a:hlinkClick xmlns:r="http://schemas.openxmlformats.org/officeDocument/2006/relationships" r:id="rId3"/>
            </a:rPr>
            <a:t>https</a:t>
          </a:r>
          <a:r>
            <a:rPr lang="en-CA" sz="1400" b="0" kern="1200" dirty="0">
              <a:hlinkClick xmlns:r="http://schemas.openxmlformats.org/officeDocument/2006/relationships" r:id="rId3"/>
            </a:rPr>
            <a:t>://datatracker.ietf.org/doc/rfc9457/</a:t>
          </a:r>
          <a:r>
            <a:rPr lang="en-CA" sz="1400" b="0" kern="1200" dirty="0"/>
            <a:t>  </a:t>
          </a:r>
          <a:r>
            <a:rPr lang="en-CA" sz="1400" b="1" kern="1200" dirty="0"/>
            <a:t> 🎉</a:t>
          </a:r>
          <a:endParaRPr lang="en-CA" sz="1400" kern="1200" dirty="0"/>
        </a:p>
      </dsp:txBody>
      <dsp:txXfrm>
        <a:off x="0" y="2316435"/>
        <a:ext cx="8610600" cy="2980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41068-5162-4995-9378-5111284B3A36}">
      <dsp:nvSpPr>
        <dsp:cNvPr id="0" name=""/>
        <dsp:cNvSpPr/>
      </dsp:nvSpPr>
      <dsp:spPr>
        <a:xfrm>
          <a:off x="0" y="10896"/>
          <a:ext cx="8272948" cy="33579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hlinkClick xmlns:r="http://schemas.openxmlformats.org/officeDocument/2006/relationships" r:id="rId1"/>
            </a:rPr>
            <a:t>API Catalog</a:t>
          </a:r>
          <a:r>
            <a:rPr lang="en-US" sz="1400" b="0" i="0" kern="1200" dirty="0"/>
            <a:t> - Kevin Smith</a:t>
          </a:r>
          <a:endParaRPr lang="en-CA" sz="1400" kern="1200" dirty="0"/>
        </a:p>
      </dsp:txBody>
      <dsp:txXfrm>
        <a:off x="16392" y="27288"/>
        <a:ext cx="8240164" cy="303006"/>
      </dsp:txXfrm>
    </dsp:sp>
    <dsp:sp modelId="{5DBE4C09-2606-4BBA-8CDE-F8DEF5E6A514}">
      <dsp:nvSpPr>
        <dsp:cNvPr id="0" name=""/>
        <dsp:cNvSpPr/>
      </dsp:nvSpPr>
      <dsp:spPr>
        <a:xfrm>
          <a:off x="0" y="346686"/>
          <a:ext cx="8272948"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666" tIns="17780" rIns="99568" bIns="17780" numCol="1" spcCol="1270" anchor="t" anchorCtr="0">
          <a:noAutofit/>
        </a:bodyPr>
        <a:lstStyle/>
        <a:p>
          <a:pPr marL="57150" lvl="1" indent="-57150" algn="l" defTabSz="488950">
            <a:lnSpc>
              <a:spcPct val="90000"/>
            </a:lnSpc>
            <a:spcBef>
              <a:spcPct val="0"/>
            </a:spcBef>
            <a:spcAft>
              <a:spcPct val="20000"/>
            </a:spcAft>
            <a:buFont typeface="Arial" panose="020B0604020202020204" pitchFamily="34" charset="0"/>
            <a:buChar char="•"/>
          </a:pPr>
          <a:r>
            <a:rPr lang="en-US" sz="1100" b="0" i="0" kern="1200" dirty="0"/>
            <a:t> New version published; comments?</a:t>
          </a:r>
          <a:endParaRPr lang="en-CA" sz="1100" kern="1200" dirty="0"/>
        </a:p>
      </dsp:txBody>
      <dsp:txXfrm>
        <a:off x="0" y="346686"/>
        <a:ext cx="8272948" cy="231840"/>
      </dsp:txXfrm>
    </dsp:sp>
    <dsp:sp modelId="{1AA0F8AD-7792-42EE-B045-508654B9F385}">
      <dsp:nvSpPr>
        <dsp:cNvPr id="0" name=""/>
        <dsp:cNvSpPr/>
      </dsp:nvSpPr>
      <dsp:spPr>
        <a:xfrm>
          <a:off x="0" y="578526"/>
          <a:ext cx="8272948" cy="33579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hlinkClick xmlns:r="http://schemas.openxmlformats.org/officeDocument/2006/relationships" r:id="rId2"/>
            </a:rPr>
            <a:t>Byte range</a:t>
          </a:r>
          <a:r>
            <a:rPr lang="en-US" sz="1400" b="0" i="0" kern="1200" dirty="0"/>
            <a:t> - Austin William Wright</a:t>
          </a:r>
        </a:p>
      </dsp:txBody>
      <dsp:txXfrm>
        <a:off x="16392" y="594918"/>
        <a:ext cx="8240164" cy="303006"/>
      </dsp:txXfrm>
    </dsp:sp>
    <dsp:sp modelId="{4F31B09F-225C-4AEA-B1B1-BD289C6658CB}">
      <dsp:nvSpPr>
        <dsp:cNvPr id="0" name=""/>
        <dsp:cNvSpPr/>
      </dsp:nvSpPr>
      <dsp:spPr>
        <a:xfrm>
          <a:off x="0" y="914316"/>
          <a:ext cx="8272948"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666" tIns="17780" rIns="99568" bIns="17780" numCol="1" spcCol="1270" anchor="t" anchorCtr="0">
          <a:noAutofit/>
        </a:bodyPr>
        <a:lstStyle/>
        <a:p>
          <a:pPr marL="57150" lvl="1" indent="-57150" algn="l" defTabSz="488950">
            <a:lnSpc>
              <a:spcPct val="90000"/>
            </a:lnSpc>
            <a:spcBef>
              <a:spcPct val="0"/>
            </a:spcBef>
            <a:spcAft>
              <a:spcPct val="20000"/>
            </a:spcAft>
            <a:buFont typeface="Arial" panose="020B0604020202020204" pitchFamily="34" charset="0"/>
            <a:buChar char="•"/>
          </a:pPr>
          <a:r>
            <a:rPr lang="en-US" sz="1100" b="0" i="0" kern="1200" dirty="0"/>
            <a:t>. New version; comments?</a:t>
          </a:r>
        </a:p>
      </dsp:txBody>
      <dsp:txXfrm>
        <a:off x="0" y="914316"/>
        <a:ext cx="8272948" cy="231840"/>
      </dsp:txXfrm>
    </dsp:sp>
    <dsp:sp modelId="{94C9E23B-F7D0-4B6A-BF05-5F5DE06D6DB7}">
      <dsp:nvSpPr>
        <dsp:cNvPr id="0" name=""/>
        <dsp:cNvSpPr/>
      </dsp:nvSpPr>
      <dsp:spPr>
        <a:xfrm>
          <a:off x="0" y="1146156"/>
          <a:ext cx="8272948" cy="33579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hlinkClick xmlns:r="http://schemas.openxmlformats.org/officeDocument/2006/relationships" r:id="rId3"/>
            </a:rPr>
            <a:t>Link Hints</a:t>
          </a:r>
          <a:r>
            <a:rPr lang="en-US" sz="1400" b="0" i="0" kern="1200" dirty="0"/>
            <a:t> Mark Nottingham</a:t>
          </a:r>
        </a:p>
      </dsp:txBody>
      <dsp:txXfrm>
        <a:off x="16392" y="1162548"/>
        <a:ext cx="8240164" cy="303006"/>
      </dsp:txXfrm>
    </dsp:sp>
    <dsp:sp modelId="{EC7D4324-859D-4189-88EA-BB972D7E6119}">
      <dsp:nvSpPr>
        <dsp:cNvPr id="0" name=""/>
        <dsp:cNvSpPr/>
      </dsp:nvSpPr>
      <dsp:spPr>
        <a:xfrm>
          <a:off x="0" y="1481946"/>
          <a:ext cx="8272948"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666" tIns="17780" rIns="99568" bIns="17780" numCol="1" spcCol="1270" anchor="t" anchorCtr="0">
          <a:noAutofit/>
        </a:bodyPr>
        <a:lstStyle/>
        <a:p>
          <a:pPr marL="57150" lvl="1" indent="-57150" algn="l" defTabSz="488950">
            <a:lnSpc>
              <a:spcPct val="90000"/>
            </a:lnSpc>
            <a:spcBef>
              <a:spcPct val="0"/>
            </a:spcBef>
            <a:spcAft>
              <a:spcPct val="20000"/>
            </a:spcAft>
            <a:buFont typeface="Arial" panose="020B0604020202020204" pitchFamily="34" charset="0"/>
            <a:buChar char="•"/>
          </a:pPr>
          <a:r>
            <a:rPr lang="en-US" sz="1100" b="0" i="0" kern="1200" dirty="0"/>
            <a:t>Recently adopted.</a:t>
          </a:r>
        </a:p>
      </dsp:txBody>
      <dsp:txXfrm>
        <a:off x="0" y="1481946"/>
        <a:ext cx="8272948" cy="231840"/>
      </dsp:txXfrm>
    </dsp:sp>
    <dsp:sp modelId="{836629BC-C5D8-4480-AF43-2C4C551E2250}">
      <dsp:nvSpPr>
        <dsp:cNvPr id="0" name=""/>
        <dsp:cNvSpPr/>
      </dsp:nvSpPr>
      <dsp:spPr>
        <a:xfrm>
          <a:off x="0" y="1713786"/>
          <a:ext cx="8272948" cy="33579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b="0" kern="1200" dirty="0">
              <a:hlinkClick xmlns:r="http://schemas.openxmlformats.org/officeDocument/2006/relationships" r:id="rId4"/>
            </a:rPr>
            <a:t>REST API Media Types</a:t>
          </a:r>
          <a:endParaRPr lang="en-CA" sz="1400" b="0" kern="1200" dirty="0"/>
        </a:p>
      </dsp:txBody>
      <dsp:txXfrm>
        <a:off x="16392" y="1730178"/>
        <a:ext cx="8240164" cy="303006"/>
      </dsp:txXfrm>
    </dsp:sp>
    <dsp:sp modelId="{2CD908A2-7EA9-4011-A1D3-35B7DF8B4380}">
      <dsp:nvSpPr>
        <dsp:cNvPr id="0" name=""/>
        <dsp:cNvSpPr/>
      </dsp:nvSpPr>
      <dsp:spPr>
        <a:xfrm>
          <a:off x="0" y="2049576"/>
          <a:ext cx="8272948"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666"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b="0" i="0" kern="1200" dirty="0"/>
            <a:t>Still many open issues. See </a:t>
          </a:r>
          <a:r>
            <a:rPr lang="en-US" sz="1100" b="0" i="0" kern="1200" dirty="0">
              <a:hlinkClick xmlns:r="http://schemas.openxmlformats.org/officeDocument/2006/relationships" r:id="rId5"/>
            </a:rPr>
            <a:t>https://github.com/ietf-wg-httpapi/mediatypes/issues?q=is%3Aopen+is%3Aissue</a:t>
          </a:r>
          <a:endParaRPr lang="en-CA" sz="1100" kern="1200" dirty="0"/>
        </a:p>
      </dsp:txBody>
      <dsp:txXfrm>
        <a:off x="0" y="2049576"/>
        <a:ext cx="8272948" cy="231840"/>
      </dsp:txXfrm>
    </dsp:sp>
    <dsp:sp modelId="{5AC83D3D-A5AF-4EA2-AEA8-C1B32DA9ED3D}">
      <dsp:nvSpPr>
        <dsp:cNvPr id="0" name=""/>
        <dsp:cNvSpPr/>
      </dsp:nvSpPr>
      <dsp:spPr>
        <a:xfrm>
          <a:off x="0" y="2281416"/>
          <a:ext cx="8272948" cy="33579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b="0" kern="1200" dirty="0">
              <a:hlinkClick xmlns:r="http://schemas.openxmlformats.org/officeDocument/2006/relationships" r:id="rId6"/>
            </a:rPr>
            <a:t>Auth Link Relations</a:t>
          </a:r>
          <a:r>
            <a:rPr lang="en-CA" sz="1400" b="0" kern="1200" dirty="0"/>
            <a:t> – Evert Pot</a:t>
          </a:r>
        </a:p>
      </dsp:txBody>
      <dsp:txXfrm>
        <a:off x="16392" y="2297808"/>
        <a:ext cx="8240164" cy="303006"/>
      </dsp:txXfrm>
    </dsp:sp>
    <dsp:sp modelId="{F9957635-39DC-49E8-B1C1-DCA655B02E49}">
      <dsp:nvSpPr>
        <dsp:cNvPr id="0" name=""/>
        <dsp:cNvSpPr/>
      </dsp:nvSpPr>
      <dsp:spPr>
        <a:xfrm>
          <a:off x="0" y="2617206"/>
          <a:ext cx="8272948"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666" tIns="17780" rIns="99568" bIns="17780" numCol="1" spcCol="1270" anchor="t" anchorCtr="0">
          <a:noAutofit/>
        </a:bodyPr>
        <a:lstStyle/>
        <a:p>
          <a:pPr marL="57150" lvl="1" indent="-57150" algn="l" defTabSz="488950">
            <a:lnSpc>
              <a:spcPct val="90000"/>
            </a:lnSpc>
            <a:spcBef>
              <a:spcPct val="0"/>
            </a:spcBef>
            <a:spcAft>
              <a:spcPct val="20000"/>
            </a:spcAft>
            <a:buChar char="•"/>
          </a:pPr>
          <a:r>
            <a:rPr lang="en-CA" sz="1100" kern="1200" dirty="0"/>
            <a:t>Updates?</a:t>
          </a:r>
        </a:p>
      </dsp:txBody>
      <dsp:txXfrm>
        <a:off x="0" y="2617206"/>
        <a:ext cx="8272948" cy="231840"/>
      </dsp:txXfrm>
    </dsp:sp>
    <dsp:sp modelId="{84C66EBB-5BEA-48B9-B703-9835CDA4DDFF}">
      <dsp:nvSpPr>
        <dsp:cNvPr id="0" name=""/>
        <dsp:cNvSpPr/>
      </dsp:nvSpPr>
      <dsp:spPr>
        <a:xfrm>
          <a:off x="0" y="2849046"/>
          <a:ext cx="8272948" cy="33579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b="0" kern="1200" dirty="0">
              <a:hlinkClick xmlns:r="http://schemas.openxmlformats.org/officeDocument/2006/relationships" r:id="rId7"/>
            </a:rPr>
            <a:t>Idempotency-Key HTTP Header Field</a:t>
          </a:r>
          <a:endParaRPr lang="en-CA" sz="1400" b="0" kern="1200" dirty="0"/>
        </a:p>
      </dsp:txBody>
      <dsp:txXfrm>
        <a:off x="16392" y="2865438"/>
        <a:ext cx="8240164" cy="303006"/>
      </dsp:txXfrm>
    </dsp:sp>
    <dsp:sp modelId="{81D9A9F2-6104-4756-85D5-466AB31538E7}">
      <dsp:nvSpPr>
        <dsp:cNvPr id="0" name=""/>
        <dsp:cNvSpPr/>
      </dsp:nvSpPr>
      <dsp:spPr>
        <a:xfrm>
          <a:off x="0" y="3184836"/>
          <a:ext cx="8272948"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666"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b="0" i="0" kern="1200" dirty="0"/>
            <a:t>David Benjamin asks about adopting this to handle POST No WG consensus yet.</a:t>
          </a:r>
          <a:endParaRPr lang="en-CA" sz="1100" kern="1200" dirty="0"/>
        </a:p>
        <a:p>
          <a:pPr marL="57150" lvl="1" indent="-57150" algn="l" defTabSz="488950">
            <a:lnSpc>
              <a:spcPct val="90000"/>
            </a:lnSpc>
            <a:spcBef>
              <a:spcPct val="0"/>
            </a:spcBef>
            <a:spcAft>
              <a:spcPct val="20000"/>
            </a:spcAft>
            <a:buChar char="•"/>
          </a:pPr>
          <a:r>
            <a:rPr lang="en-US" sz="1100" b="0" i="0" kern="1200" dirty="0"/>
            <a:t>Thanks Sanjay for moving this forward.</a:t>
          </a:r>
          <a:endParaRPr lang="en-CA" sz="1100" kern="1200" dirty="0"/>
        </a:p>
        <a:p>
          <a:pPr marL="57150" lvl="1" indent="-57150" algn="l" defTabSz="488950">
            <a:lnSpc>
              <a:spcPct val="90000"/>
            </a:lnSpc>
            <a:spcBef>
              <a:spcPct val="0"/>
            </a:spcBef>
            <a:spcAft>
              <a:spcPct val="20000"/>
            </a:spcAft>
            <a:buChar char="•"/>
          </a:pPr>
          <a:r>
            <a:rPr lang="en-US" sz="1100" b="0" i="0" kern="1200" dirty="0"/>
            <a:t>Move to WGLC with/without addressing that?</a:t>
          </a:r>
          <a:endParaRPr lang="en-CA" sz="1100" kern="1200" dirty="0"/>
        </a:p>
        <a:p>
          <a:pPr marL="57150" lvl="1" indent="-57150" algn="l" defTabSz="488950">
            <a:lnSpc>
              <a:spcPct val="90000"/>
            </a:lnSpc>
            <a:spcBef>
              <a:spcPct val="0"/>
            </a:spcBef>
            <a:spcAft>
              <a:spcPct val="20000"/>
            </a:spcAft>
            <a:buChar char="•"/>
          </a:pPr>
          <a:r>
            <a:rPr lang="en-US" sz="1100" b="0" i="0" kern="1200" dirty="0"/>
            <a:t>New version first?</a:t>
          </a:r>
          <a:endParaRPr lang="en-CA" sz="1100" kern="1200" dirty="0"/>
        </a:p>
      </dsp:txBody>
      <dsp:txXfrm>
        <a:off x="0" y="3184836"/>
        <a:ext cx="8272948" cy="753480"/>
      </dsp:txXfrm>
    </dsp:sp>
    <dsp:sp modelId="{D9483727-B001-4B94-A296-BEB540E29684}">
      <dsp:nvSpPr>
        <dsp:cNvPr id="0" name=""/>
        <dsp:cNvSpPr/>
      </dsp:nvSpPr>
      <dsp:spPr>
        <a:xfrm>
          <a:off x="0" y="3938316"/>
          <a:ext cx="8272948" cy="33579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CA" sz="1400" b="0" kern="1200" dirty="0">
              <a:hlinkClick xmlns:r="http://schemas.openxmlformats.org/officeDocument/2006/relationships" r:id="rId8"/>
            </a:rPr>
            <a:t>Rate Limit Headers</a:t>
          </a:r>
          <a:endParaRPr lang="en-CA" sz="1400" b="0" kern="1200" dirty="0"/>
        </a:p>
      </dsp:txBody>
      <dsp:txXfrm>
        <a:off x="16392" y="3954708"/>
        <a:ext cx="8240164" cy="303006"/>
      </dsp:txXfrm>
    </dsp:sp>
    <dsp:sp modelId="{8F9FF76C-CEDD-43B2-B639-10A92A49A0E8}">
      <dsp:nvSpPr>
        <dsp:cNvPr id="0" name=""/>
        <dsp:cNvSpPr/>
      </dsp:nvSpPr>
      <dsp:spPr>
        <a:xfrm>
          <a:off x="0" y="4274106"/>
          <a:ext cx="8272948" cy="376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666"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b="0" i="0" kern="1200" dirty="0"/>
            <a:t>Two open issues; then ready for WGLC?</a:t>
          </a:r>
          <a:endParaRPr lang="en-CA" sz="1100" kern="1200" dirty="0"/>
        </a:p>
        <a:p>
          <a:pPr marL="57150" lvl="1" indent="-57150" algn="l" defTabSz="488950">
            <a:lnSpc>
              <a:spcPct val="90000"/>
            </a:lnSpc>
            <a:spcBef>
              <a:spcPct val="0"/>
            </a:spcBef>
            <a:spcAft>
              <a:spcPct val="20000"/>
            </a:spcAft>
            <a:buChar char="•"/>
          </a:pPr>
          <a:r>
            <a:rPr lang="en-US" sz="1100" b="0" i="0" kern="1200" dirty="0"/>
            <a:t>One is policy identifier.</a:t>
          </a:r>
          <a:endParaRPr lang="en-CA" sz="1100" kern="1200" dirty="0"/>
        </a:p>
      </dsp:txBody>
      <dsp:txXfrm>
        <a:off x="0" y="4274106"/>
        <a:ext cx="8272948" cy="3767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026CE-CDB9-4586-8BBD-07C3378B8470}">
      <dsp:nvSpPr>
        <dsp:cNvPr id="0" name=""/>
        <dsp:cNvSpPr/>
      </dsp:nvSpPr>
      <dsp:spPr>
        <a:xfrm>
          <a:off x="0" y="37259"/>
          <a:ext cx="8314502" cy="45571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Adoption (10 mins)</a:t>
          </a:r>
        </a:p>
      </dsp:txBody>
      <dsp:txXfrm>
        <a:off x="22246" y="59505"/>
        <a:ext cx="8270010" cy="411223"/>
      </dsp:txXfrm>
    </dsp:sp>
    <dsp:sp modelId="{C194110E-56BF-4BB4-AD33-81986EC29BA6}">
      <dsp:nvSpPr>
        <dsp:cNvPr id="0" name=""/>
        <dsp:cNvSpPr/>
      </dsp:nvSpPr>
      <dsp:spPr>
        <a:xfrm>
          <a:off x="0" y="492974"/>
          <a:ext cx="8314502"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98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CA" sz="1500" b="0" kern="1200" dirty="0">
              <a:hlinkClick xmlns:r="http://schemas.openxmlformats.org/officeDocument/2006/relationships" r:id="rId1"/>
            </a:rPr>
            <a:t>Relative JSON Pointer</a:t>
          </a:r>
          <a:endParaRPr lang="en-CA" sz="1500" kern="1200" dirty="0"/>
        </a:p>
      </dsp:txBody>
      <dsp:txXfrm>
        <a:off x="0" y="492974"/>
        <a:ext cx="8314502" cy="314640"/>
      </dsp:txXfrm>
    </dsp:sp>
    <dsp:sp modelId="{6DCE22E6-F20F-407B-81B3-740A45C649D4}">
      <dsp:nvSpPr>
        <dsp:cNvPr id="0" name=""/>
        <dsp:cNvSpPr/>
      </dsp:nvSpPr>
      <dsp:spPr>
        <a:xfrm>
          <a:off x="0" y="807614"/>
          <a:ext cx="8314502" cy="45571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Deprecation or Lifecycle? (15 mins)</a:t>
          </a:r>
        </a:p>
      </dsp:txBody>
      <dsp:txXfrm>
        <a:off x="22246" y="829860"/>
        <a:ext cx="8270010" cy="411223"/>
      </dsp:txXfrm>
    </dsp:sp>
    <dsp:sp modelId="{AB073877-5A29-49F0-8340-6BA42F3AC8D3}">
      <dsp:nvSpPr>
        <dsp:cNvPr id="0" name=""/>
        <dsp:cNvSpPr/>
      </dsp:nvSpPr>
      <dsp:spPr>
        <a:xfrm>
          <a:off x="0" y="1263329"/>
          <a:ext cx="8314502"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98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a:t>If there are no volunteers to do Lifecycle, we will move Deprecation forward.</a:t>
          </a:r>
          <a:endParaRPr lang="en-CA" sz="1500" kern="1200" dirty="0"/>
        </a:p>
      </dsp:txBody>
      <dsp:txXfrm>
        <a:off x="0" y="1263329"/>
        <a:ext cx="8314502" cy="314640"/>
      </dsp:txXfrm>
    </dsp:sp>
    <dsp:sp modelId="{71BEB15D-9E03-4825-A2D0-85512BCB0100}">
      <dsp:nvSpPr>
        <dsp:cNvPr id="0" name=""/>
        <dsp:cNvSpPr/>
      </dsp:nvSpPr>
      <dsp:spPr>
        <a:xfrm>
          <a:off x="0" y="1577969"/>
          <a:ext cx="8314502" cy="45571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Discussions/Any Other Business (10 mins)</a:t>
          </a:r>
        </a:p>
      </dsp:txBody>
      <dsp:txXfrm>
        <a:off x="22246" y="1600215"/>
        <a:ext cx="8270010" cy="4112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7C8A1AAB-3BAB-4902-9F58-8BE333896EA4}" type="datetimeFigureOut">
              <a:rPr lang="en-CA" smtClean="0"/>
              <a:t>2023-11-05</a:t>
            </a:fld>
            <a:endParaRPr lang="en-CA"/>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8876D599-4DF4-4D80-90B7-5D27EEF2B018}" type="slidenum">
              <a:rPr lang="en-CA" smtClean="0"/>
              <a:t>‹#›</a:t>
            </a:fld>
            <a:endParaRPr lang="en-CA"/>
          </a:p>
        </p:txBody>
      </p:sp>
    </p:spTree>
    <p:extLst>
      <p:ext uri="{BB962C8B-B14F-4D97-AF65-F5344CB8AC3E}">
        <p14:creationId xmlns:p14="http://schemas.microsoft.com/office/powerpoint/2010/main" val="3736405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876D599-4DF4-4D80-90B7-5D27EEF2B018}" type="slidenum">
              <a:rPr lang="en-CA" smtClean="0"/>
              <a:t>6</a:t>
            </a:fld>
            <a:endParaRPr lang="en-CA"/>
          </a:p>
        </p:txBody>
      </p:sp>
    </p:spTree>
    <p:extLst>
      <p:ext uri="{BB962C8B-B14F-4D97-AF65-F5344CB8AC3E}">
        <p14:creationId xmlns:p14="http://schemas.microsoft.com/office/powerpoint/2010/main" val="3409639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876D599-4DF4-4D80-90B7-5D27EEF2B018}" type="slidenum">
              <a:rPr lang="en-CA" smtClean="0"/>
              <a:t>7</a:t>
            </a:fld>
            <a:endParaRPr lang="en-CA"/>
          </a:p>
        </p:txBody>
      </p:sp>
    </p:spTree>
    <p:extLst>
      <p:ext uri="{BB962C8B-B14F-4D97-AF65-F5344CB8AC3E}">
        <p14:creationId xmlns:p14="http://schemas.microsoft.com/office/powerpoint/2010/main" val="1161159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876D599-4DF4-4D80-90B7-5D27EEF2B018}" type="slidenum">
              <a:rPr lang="en-CA" smtClean="0"/>
              <a:t>8</a:t>
            </a:fld>
            <a:endParaRPr lang="en-CA"/>
          </a:p>
        </p:txBody>
      </p:sp>
    </p:spTree>
    <p:extLst>
      <p:ext uri="{BB962C8B-B14F-4D97-AF65-F5344CB8AC3E}">
        <p14:creationId xmlns:p14="http://schemas.microsoft.com/office/powerpoint/2010/main" val="1038326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876D599-4DF4-4D80-90B7-5D27EEF2B018}" type="slidenum">
              <a:rPr lang="en-CA" smtClean="0"/>
              <a:t>9</a:t>
            </a:fld>
            <a:endParaRPr lang="en-CA"/>
          </a:p>
        </p:txBody>
      </p:sp>
    </p:spTree>
    <p:extLst>
      <p:ext uri="{BB962C8B-B14F-4D97-AF65-F5344CB8AC3E}">
        <p14:creationId xmlns:p14="http://schemas.microsoft.com/office/powerpoint/2010/main" val="3953844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1"/>
        <p:cNvGrpSpPr/>
        <p:nvPr/>
      </p:nvGrpSpPr>
      <p:grpSpPr>
        <a:xfrm>
          <a:off x="0" y="0"/>
          <a:ext cx="0" cy="0"/>
          <a:chOff x="0" y="0"/>
          <a:chExt cx="0" cy="0"/>
        </a:xfrm>
      </p:grpSpPr>
      <p:sp>
        <p:nvSpPr>
          <p:cNvPr id="62" name="Google Shape;62;p12"/>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2"/>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5" name="Google Shape;65;p12"/>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6" name="Google Shape;66;p12"/>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2"/>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8" name="Google Shape;68;p12"/>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extLst>
      <p:ext uri="{BB962C8B-B14F-4D97-AF65-F5344CB8AC3E}">
        <p14:creationId xmlns:p14="http://schemas.microsoft.com/office/powerpoint/2010/main" val="10801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9"/>
        <p:cNvGrpSpPr/>
        <p:nvPr/>
      </p:nvGrpSpPr>
      <p:grpSpPr>
        <a:xfrm>
          <a:off x="0" y="0"/>
          <a:ext cx="0" cy="0"/>
          <a:chOff x="0" y="0"/>
          <a:chExt cx="0" cy="0"/>
        </a:xfrm>
      </p:grpSpPr>
      <p:sp>
        <p:nvSpPr>
          <p:cNvPr id="70" name="Google Shape;70;p13"/>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3"/>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3"/>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3" name="Google Shape;73;p13"/>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4" name="Google Shape;74;p13"/>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918751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7" name="Google Shape;77;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57218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8"/>
        <p:cNvGrpSpPr/>
        <p:nvPr/>
      </p:nvGrpSpPr>
      <p:grpSpPr>
        <a:xfrm>
          <a:off x="0" y="0"/>
          <a:ext cx="0" cy="0"/>
          <a:chOff x="0" y="0"/>
          <a:chExt cx="0" cy="0"/>
        </a:xfrm>
      </p:grpSpPr>
      <p:sp>
        <p:nvSpPr>
          <p:cNvPr id="79" name="Google Shape;79;p15"/>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5"/>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2" name="Google Shape;82;p15"/>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3" name="Google Shape;83;p15"/>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4" name="Google Shape;84;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56727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5"/>
        <p:cNvGrpSpPr/>
        <p:nvPr/>
      </p:nvGrpSpPr>
      <p:grpSpPr>
        <a:xfrm>
          <a:off x="0" y="0"/>
          <a:ext cx="0" cy="0"/>
          <a:chOff x="0" y="0"/>
          <a:chExt cx="0" cy="0"/>
        </a:xfrm>
      </p:grpSpPr>
      <p:sp>
        <p:nvSpPr>
          <p:cNvPr id="86" name="Google Shape;86;p16"/>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89" name="Google Shape;89;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03911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4"/>
        </a:solidFill>
        <a:effectLst/>
      </p:bgPr>
    </p:bg>
    <p:spTree>
      <p:nvGrpSpPr>
        <p:cNvPr id="1" name="Shape 90"/>
        <p:cNvGrpSpPr/>
        <p:nvPr/>
      </p:nvGrpSpPr>
      <p:grpSpPr>
        <a:xfrm>
          <a:off x="0" y="0"/>
          <a:ext cx="0" cy="0"/>
          <a:chOff x="0" y="0"/>
          <a:chExt cx="0" cy="0"/>
        </a:xfrm>
      </p:grpSpPr>
      <p:sp>
        <p:nvSpPr>
          <p:cNvPr id="91" name="Google Shape;91;p17"/>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2" name="Google Shape;92;p17"/>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3" name="Google Shape;93;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49849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F0000"/>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8"/>
        <p:cNvGrpSpPr/>
        <p:nvPr/>
      </p:nvGrpSpPr>
      <p:grpSpPr>
        <a:xfrm>
          <a:off x="0" y="0"/>
          <a:ext cx="0" cy="0"/>
          <a:chOff x="0" y="0"/>
          <a:chExt cx="0" cy="0"/>
        </a:xfrm>
      </p:grpSpPr>
      <p:sp>
        <p:nvSpPr>
          <p:cNvPr id="39" name="Google Shape;39;p8"/>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8"/>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8"/>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2" name="Google Shape;42;p8"/>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3" name="Google Shape;43;p8"/>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extLst>
      <p:ext uri="{BB962C8B-B14F-4D97-AF65-F5344CB8AC3E}">
        <p14:creationId xmlns:p14="http://schemas.microsoft.com/office/powerpoint/2010/main" val="2172120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44"/>
        <p:cNvGrpSpPr/>
        <p:nvPr/>
      </p:nvGrpSpPr>
      <p:grpSpPr>
        <a:xfrm>
          <a:off x="0" y="0"/>
          <a:ext cx="0" cy="0"/>
          <a:chOff x="0" y="0"/>
          <a:chExt cx="0" cy="0"/>
        </a:xfrm>
      </p:grpSpPr>
      <p:sp>
        <p:nvSpPr>
          <p:cNvPr id="45" name="Google Shape;45;p9"/>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6" name="Google Shape;46;p9"/>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7" name="Google Shape;47;p9"/>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8" name="Google Shape;48;p9"/>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9" name="Google Shape;49;p9"/>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0" name="Google Shape;50;p9"/>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extLst>
      <p:ext uri="{BB962C8B-B14F-4D97-AF65-F5344CB8AC3E}">
        <p14:creationId xmlns:p14="http://schemas.microsoft.com/office/powerpoint/2010/main" val="1054219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1"/>
        <p:cNvGrpSpPr/>
        <p:nvPr/>
      </p:nvGrpSpPr>
      <p:grpSpPr>
        <a:xfrm>
          <a:off x="0" y="0"/>
          <a:ext cx="0" cy="0"/>
          <a:chOff x="0" y="0"/>
          <a:chExt cx="0" cy="0"/>
        </a:xfrm>
      </p:grpSpPr>
      <p:sp>
        <p:nvSpPr>
          <p:cNvPr id="52" name="Google Shape;52;p10"/>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0"/>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0"/>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5" name="Google Shape;55;p10"/>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6" name="Google Shape;56;p10"/>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7" name="Google Shape;57;p10"/>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extLst>
      <p:ext uri="{BB962C8B-B14F-4D97-AF65-F5344CB8AC3E}">
        <p14:creationId xmlns:p14="http://schemas.microsoft.com/office/powerpoint/2010/main" val="359511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0" name="Google Shape;60;p11"/>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85510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02D3C"/>
          </a:solidFill>
        </p:spPr>
        <p:txBody>
          <a:bodyPr wrap="square" lIns="0" tIns="0" rIns="0" bIns="0" rtlCol="0"/>
          <a:lstStyle/>
          <a:p>
            <a:endParaRPr/>
          </a:p>
        </p:txBody>
      </p:sp>
      <p:sp>
        <p:nvSpPr>
          <p:cNvPr id="2" name="Holder 2"/>
          <p:cNvSpPr>
            <a:spLocks noGrp="1"/>
          </p:cNvSpPr>
          <p:nvPr>
            <p:ph type="title"/>
          </p:nvPr>
        </p:nvSpPr>
        <p:spPr>
          <a:xfrm>
            <a:off x="2290068" y="317158"/>
            <a:ext cx="4563863" cy="391159"/>
          </a:xfrm>
          <a:prstGeom prst="rect">
            <a:avLst/>
          </a:prstGeom>
        </p:spPr>
        <p:txBody>
          <a:bodyPr wrap="square" lIns="0" tIns="0" rIns="0" bIns="0">
            <a:spAutoFit/>
          </a:bodyPr>
          <a:lstStyle>
            <a:lvl1pPr>
              <a:defRPr sz="2400" b="0" i="0">
                <a:solidFill>
                  <a:srgbClr val="FF0000"/>
                </a:solidFill>
                <a:latin typeface="Calibri"/>
                <a:cs typeface="Calibri"/>
              </a:defRPr>
            </a:lvl1pPr>
          </a:lstStyle>
          <a:p>
            <a:endParaRPr/>
          </a:p>
        </p:txBody>
      </p:sp>
      <p:sp>
        <p:nvSpPr>
          <p:cNvPr id="3" name="Holder 3"/>
          <p:cNvSpPr>
            <a:spLocks noGrp="1"/>
          </p:cNvSpPr>
          <p:nvPr>
            <p:ph type="body" idx="1"/>
          </p:nvPr>
        </p:nvSpPr>
        <p:spPr>
          <a:xfrm>
            <a:off x="635449" y="1871634"/>
            <a:ext cx="7619365" cy="1854200"/>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2D3C"/>
        </a:solidFill>
        <a:effectLst/>
      </p:bgPr>
    </p:bg>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6" name="Google Shape;36;p7"/>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7" name="Google Shape;37;p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53234877"/>
      </p:ext>
    </p:extLst>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8" TargetMode="External"/><Relationship Id="rId3" Type="http://schemas.openxmlformats.org/officeDocument/2006/relationships/image" Target="../media/image6.png"/><Relationship Id="rId7" Type="http://schemas.openxmlformats.org/officeDocument/2006/relationships/hyperlink" Target="https://www.rfc-editor.org/info/bcp54"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www.rfc-editor.org/info/bcp25" TargetMode="External"/><Relationship Id="rId5" Type="http://schemas.openxmlformats.org/officeDocument/2006/relationships/hyperlink" Target="https://www.rfc-editor.org/info/bcp9" TargetMode="External"/><Relationship Id="rId10" Type="http://schemas.openxmlformats.org/officeDocument/2006/relationships/hyperlink" Target="https://www.ietf.org/privacy-policy/" TargetMode="External"/><Relationship Id="rId4" Type="http://schemas.openxmlformats.org/officeDocument/2006/relationships/hyperlink" Target="https://www7.ietf.org/contact/ombudsteam/" TargetMode="External"/><Relationship Id="rId9" Type="http://schemas.openxmlformats.org/officeDocument/2006/relationships/hyperlink" Target="https://www.rfc-editor.org/info/bcp79"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tracker.ietf.org/meeting/agenda"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www.ietf.org/how/meetings/issues/" TargetMode="External"/><Relationship Id="rId5" Type="http://schemas.openxmlformats.org/officeDocument/2006/relationships/hyperlink" Target="https://www.ietf.org/how/meetings/113/preparation" TargetMode="External"/><Relationship Id="rId4" Type="http://schemas.openxmlformats.org/officeDocument/2006/relationships/hyperlink" Target="https://www.ietf.org/how/meetings/preparation" TargetMode="Externa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5.png"/><Relationship Id="rId7" Type="http://schemas.openxmlformats.org/officeDocument/2006/relationships/diagramQuickStyle" Target="../diagrams/quickStyle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6.png"/><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5.png"/><Relationship Id="rId7" Type="http://schemas.openxmlformats.org/officeDocument/2006/relationships/diagramQuickStyle" Target="../diagrams/quickStyle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6.png"/><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5.png"/><Relationship Id="rId7" Type="http://schemas.openxmlformats.org/officeDocument/2006/relationships/diagramQuickStyle" Target="../diagrams/quickStyle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6.png"/><Relationship Id="rId9"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6476"/>
            <a:ext cx="9144000" cy="4148454"/>
          </a:xfrm>
          <a:custGeom>
            <a:avLst/>
            <a:gdLst/>
            <a:ahLst/>
            <a:cxnLst/>
            <a:rect l="l" t="t" r="r" b="b"/>
            <a:pathLst>
              <a:path w="9144000" h="4148454">
                <a:moveTo>
                  <a:pt x="0" y="4147974"/>
                </a:moveTo>
                <a:lnTo>
                  <a:pt x="9143999" y="4147974"/>
                </a:lnTo>
                <a:lnTo>
                  <a:pt x="9143999" y="0"/>
                </a:lnTo>
                <a:lnTo>
                  <a:pt x="0" y="0"/>
                </a:lnTo>
                <a:lnTo>
                  <a:pt x="0" y="4147974"/>
                </a:lnTo>
                <a:close/>
              </a:path>
            </a:pathLst>
          </a:custGeom>
          <a:solidFill>
            <a:srgbClr val="002D3C"/>
          </a:solidFill>
        </p:spPr>
        <p:txBody>
          <a:bodyPr wrap="square" lIns="0" tIns="0" rIns="0" bIns="0" rtlCol="0"/>
          <a:lstStyle/>
          <a:p>
            <a:endParaRPr/>
          </a:p>
        </p:txBody>
      </p:sp>
      <p:grpSp>
        <p:nvGrpSpPr>
          <p:cNvPr id="3" name="object 3"/>
          <p:cNvGrpSpPr/>
          <p:nvPr/>
        </p:nvGrpSpPr>
        <p:grpSpPr>
          <a:xfrm>
            <a:off x="-124" y="4152813"/>
            <a:ext cx="9144000" cy="996315"/>
            <a:chOff x="-124" y="4147975"/>
            <a:chExt cx="9144000" cy="996315"/>
          </a:xfrm>
        </p:grpSpPr>
        <p:sp>
          <p:nvSpPr>
            <p:cNvPr id="4" name="object 4"/>
            <p:cNvSpPr/>
            <p:nvPr/>
          </p:nvSpPr>
          <p:spPr>
            <a:xfrm>
              <a:off x="-124" y="4147975"/>
              <a:ext cx="9144000" cy="996315"/>
            </a:xfrm>
            <a:custGeom>
              <a:avLst/>
              <a:gdLst/>
              <a:ahLst/>
              <a:cxnLst/>
              <a:rect l="l" t="t" r="r" b="b"/>
              <a:pathLst>
                <a:path w="9144000" h="996314">
                  <a:moveTo>
                    <a:pt x="9144000" y="995701"/>
                  </a:moveTo>
                  <a:lnTo>
                    <a:pt x="0" y="995701"/>
                  </a:lnTo>
                  <a:lnTo>
                    <a:pt x="0" y="0"/>
                  </a:lnTo>
                  <a:lnTo>
                    <a:pt x="9144000" y="0"/>
                  </a:lnTo>
                  <a:lnTo>
                    <a:pt x="9144000" y="995701"/>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7440438" y="4312261"/>
              <a:ext cx="1256175" cy="667125"/>
            </a:xfrm>
            <a:prstGeom prst="rect">
              <a:avLst/>
            </a:prstGeom>
          </p:spPr>
        </p:pic>
      </p:grpSp>
      <p:sp>
        <p:nvSpPr>
          <p:cNvPr id="6" name="object 6"/>
          <p:cNvSpPr txBox="1">
            <a:spLocks noGrp="1"/>
          </p:cNvSpPr>
          <p:nvPr>
            <p:ph type="title"/>
          </p:nvPr>
        </p:nvSpPr>
        <p:spPr>
          <a:xfrm>
            <a:off x="492525" y="733425"/>
            <a:ext cx="3720465" cy="1008380"/>
          </a:xfrm>
          <a:prstGeom prst="rect">
            <a:avLst/>
          </a:prstGeom>
        </p:spPr>
        <p:txBody>
          <a:bodyPr vert="horz" wrap="square" lIns="0" tIns="84455" rIns="0" bIns="0" rtlCol="0">
            <a:spAutoFit/>
          </a:bodyPr>
          <a:lstStyle/>
          <a:p>
            <a:pPr marL="12700">
              <a:lnSpc>
                <a:spcPct val="100000"/>
              </a:lnSpc>
              <a:spcBef>
                <a:spcPts val="665"/>
              </a:spcBef>
            </a:pPr>
            <a:r>
              <a:rPr sz="3600" spc="-105" dirty="0">
                <a:solidFill>
                  <a:srgbClr val="FFFFFF"/>
                </a:solidFill>
                <a:latin typeface="Lucida Sans Unicode"/>
                <a:cs typeface="Lucida Sans Unicode"/>
              </a:rPr>
              <a:t>IETF</a:t>
            </a:r>
            <a:r>
              <a:rPr sz="3600" spc="-185" dirty="0">
                <a:solidFill>
                  <a:srgbClr val="FFFFFF"/>
                </a:solidFill>
                <a:latin typeface="Lucida Sans Unicode"/>
                <a:cs typeface="Lucida Sans Unicode"/>
              </a:rPr>
              <a:t> </a:t>
            </a:r>
            <a:r>
              <a:rPr sz="3600" spc="-240" dirty="0">
                <a:solidFill>
                  <a:srgbClr val="FFFFFF"/>
                </a:solidFill>
                <a:latin typeface="Lucida Sans Unicode"/>
                <a:cs typeface="Lucida Sans Unicode"/>
              </a:rPr>
              <a:t>11</a:t>
            </a:r>
            <a:r>
              <a:rPr lang="en-CA" sz="3600" spc="-240" dirty="0">
                <a:solidFill>
                  <a:srgbClr val="FFFFFF"/>
                </a:solidFill>
                <a:latin typeface="Lucida Sans Unicode"/>
                <a:cs typeface="Lucida Sans Unicode"/>
              </a:rPr>
              <a:t>8</a:t>
            </a:r>
            <a:r>
              <a:rPr sz="3600" spc="-180" dirty="0">
                <a:solidFill>
                  <a:srgbClr val="FFFFFF"/>
                </a:solidFill>
                <a:latin typeface="Lucida Sans Unicode"/>
                <a:cs typeface="Lucida Sans Unicode"/>
              </a:rPr>
              <a:t> </a:t>
            </a:r>
            <a:r>
              <a:rPr sz="3600" spc="-60" dirty="0">
                <a:solidFill>
                  <a:srgbClr val="FFFFFF"/>
                </a:solidFill>
                <a:latin typeface="Lucida Sans Unicode"/>
                <a:cs typeface="Lucida Sans Unicode"/>
              </a:rPr>
              <a:t>HTTPAPI</a:t>
            </a:r>
            <a:endParaRPr sz="3600" dirty="0">
              <a:latin typeface="Lucida Sans Unicode"/>
              <a:cs typeface="Lucida Sans Unicode"/>
            </a:endParaRPr>
          </a:p>
          <a:p>
            <a:pPr marL="12700">
              <a:lnSpc>
                <a:spcPct val="100000"/>
              </a:lnSpc>
              <a:spcBef>
                <a:spcPts val="330"/>
              </a:spcBef>
            </a:pPr>
            <a:r>
              <a:rPr lang="en-CA" sz="2100" spc="195" dirty="0">
                <a:solidFill>
                  <a:srgbClr val="FFFFFF"/>
                </a:solidFill>
              </a:rPr>
              <a:t>6</a:t>
            </a:r>
            <a:r>
              <a:rPr sz="2100" spc="80" dirty="0">
                <a:solidFill>
                  <a:srgbClr val="FFFFFF"/>
                </a:solidFill>
              </a:rPr>
              <a:t> </a:t>
            </a:r>
            <a:r>
              <a:rPr lang="en-CA" sz="2100" spc="215" dirty="0">
                <a:solidFill>
                  <a:srgbClr val="FFFFFF"/>
                </a:solidFill>
              </a:rPr>
              <a:t>November</a:t>
            </a:r>
            <a:r>
              <a:rPr sz="2100" spc="85" dirty="0">
                <a:solidFill>
                  <a:srgbClr val="FFFFFF"/>
                </a:solidFill>
              </a:rPr>
              <a:t> </a:t>
            </a:r>
            <a:r>
              <a:rPr sz="2100" spc="150" dirty="0">
                <a:solidFill>
                  <a:srgbClr val="FFFFFF"/>
                </a:solidFill>
              </a:rPr>
              <a:t>202</a:t>
            </a:r>
            <a:r>
              <a:rPr lang="en-CA" sz="2100" spc="150" dirty="0">
                <a:solidFill>
                  <a:srgbClr val="FFFFFF"/>
                </a:solidFill>
              </a:rPr>
              <a:t>3</a:t>
            </a:r>
            <a:endParaRPr sz="2100" dirty="0"/>
          </a:p>
        </p:txBody>
      </p:sp>
      <p:sp>
        <p:nvSpPr>
          <p:cNvPr id="7" name="object 7"/>
          <p:cNvSpPr txBox="1"/>
          <p:nvPr/>
        </p:nvSpPr>
        <p:spPr>
          <a:xfrm>
            <a:off x="492525" y="2043507"/>
            <a:ext cx="4048760" cy="669290"/>
          </a:xfrm>
          <a:prstGeom prst="rect">
            <a:avLst/>
          </a:prstGeom>
        </p:spPr>
        <p:txBody>
          <a:bodyPr vert="horz" wrap="square" lIns="0" tIns="8890" rIns="0" bIns="0" rtlCol="0">
            <a:spAutoFit/>
          </a:bodyPr>
          <a:lstStyle/>
          <a:p>
            <a:pPr marL="12700" marR="5080">
              <a:lnSpc>
                <a:spcPct val="101200"/>
              </a:lnSpc>
              <a:spcBef>
                <a:spcPts val="70"/>
              </a:spcBef>
            </a:pPr>
            <a:r>
              <a:rPr sz="2100" spc="185" dirty="0">
                <a:solidFill>
                  <a:srgbClr val="FFFFFF"/>
                </a:solidFill>
                <a:latin typeface="Calibri"/>
                <a:cs typeface="Calibri"/>
              </a:rPr>
              <a:t>Darrel</a:t>
            </a:r>
            <a:r>
              <a:rPr sz="2100" spc="85" dirty="0">
                <a:solidFill>
                  <a:srgbClr val="FFFFFF"/>
                </a:solidFill>
                <a:latin typeface="Calibri"/>
                <a:cs typeface="Calibri"/>
              </a:rPr>
              <a:t> </a:t>
            </a:r>
            <a:r>
              <a:rPr sz="2100" spc="90" dirty="0">
                <a:solidFill>
                  <a:srgbClr val="FFFFFF"/>
                </a:solidFill>
                <a:latin typeface="Calibri"/>
                <a:cs typeface="Calibri"/>
              </a:rPr>
              <a:t>Miller,</a:t>
            </a:r>
            <a:r>
              <a:rPr sz="2100" spc="85" dirty="0">
                <a:solidFill>
                  <a:srgbClr val="FFFFFF"/>
                </a:solidFill>
                <a:latin typeface="Calibri"/>
                <a:cs typeface="Calibri"/>
              </a:rPr>
              <a:t> </a:t>
            </a:r>
            <a:r>
              <a:rPr sz="2100" spc="260" dirty="0">
                <a:solidFill>
                  <a:srgbClr val="FFFFFF"/>
                </a:solidFill>
                <a:latin typeface="Calibri"/>
                <a:cs typeface="Calibri"/>
              </a:rPr>
              <a:t>Rich</a:t>
            </a:r>
            <a:r>
              <a:rPr sz="2100" spc="85" dirty="0">
                <a:solidFill>
                  <a:srgbClr val="FFFFFF"/>
                </a:solidFill>
                <a:latin typeface="Calibri"/>
                <a:cs typeface="Calibri"/>
              </a:rPr>
              <a:t> </a:t>
            </a:r>
            <a:r>
              <a:rPr sz="2100" spc="220" dirty="0">
                <a:solidFill>
                  <a:srgbClr val="FFFFFF"/>
                </a:solidFill>
                <a:latin typeface="Calibri"/>
                <a:cs typeface="Calibri"/>
              </a:rPr>
              <a:t>Salz</a:t>
            </a:r>
            <a:r>
              <a:rPr sz="2100" spc="85" dirty="0">
                <a:solidFill>
                  <a:srgbClr val="FFFFFF"/>
                </a:solidFill>
                <a:latin typeface="Calibri"/>
                <a:cs typeface="Calibri"/>
              </a:rPr>
              <a:t> </a:t>
            </a:r>
            <a:r>
              <a:rPr sz="2100" spc="150" dirty="0">
                <a:solidFill>
                  <a:srgbClr val="FFFFFF"/>
                </a:solidFill>
                <a:latin typeface="Calibri"/>
                <a:cs typeface="Calibri"/>
              </a:rPr>
              <a:t>-</a:t>
            </a:r>
            <a:r>
              <a:rPr sz="2100" spc="85" dirty="0">
                <a:solidFill>
                  <a:srgbClr val="FFFFFF"/>
                </a:solidFill>
                <a:latin typeface="Calibri"/>
                <a:cs typeface="Calibri"/>
              </a:rPr>
              <a:t> </a:t>
            </a:r>
            <a:r>
              <a:rPr sz="2100" spc="204" dirty="0">
                <a:solidFill>
                  <a:srgbClr val="FFFFFF"/>
                </a:solidFill>
                <a:latin typeface="Calibri"/>
                <a:cs typeface="Calibri"/>
              </a:rPr>
              <a:t>Chairs Mark</a:t>
            </a:r>
            <a:r>
              <a:rPr sz="2100" spc="70" dirty="0">
                <a:solidFill>
                  <a:srgbClr val="FFFFFF"/>
                </a:solidFill>
                <a:latin typeface="Calibri"/>
                <a:cs typeface="Calibri"/>
              </a:rPr>
              <a:t> </a:t>
            </a:r>
            <a:r>
              <a:rPr sz="2100" spc="270" dirty="0">
                <a:solidFill>
                  <a:srgbClr val="FFFFFF"/>
                </a:solidFill>
                <a:latin typeface="Calibri"/>
                <a:cs typeface="Calibri"/>
              </a:rPr>
              <a:t>Nottingham</a:t>
            </a:r>
            <a:r>
              <a:rPr sz="2100" spc="80" dirty="0">
                <a:solidFill>
                  <a:srgbClr val="FFFFFF"/>
                </a:solidFill>
                <a:latin typeface="Calibri"/>
                <a:cs typeface="Calibri"/>
              </a:rPr>
              <a:t> </a:t>
            </a:r>
            <a:r>
              <a:rPr sz="2100" spc="150" dirty="0">
                <a:solidFill>
                  <a:srgbClr val="FFFFFF"/>
                </a:solidFill>
                <a:latin typeface="Calibri"/>
                <a:cs typeface="Calibri"/>
              </a:rPr>
              <a:t>-</a:t>
            </a:r>
            <a:r>
              <a:rPr sz="2100" spc="85" dirty="0">
                <a:solidFill>
                  <a:srgbClr val="FFFFFF"/>
                </a:solidFill>
                <a:latin typeface="Calibri"/>
                <a:cs typeface="Calibri"/>
              </a:rPr>
              <a:t> </a:t>
            </a:r>
            <a:r>
              <a:rPr sz="2100" spc="190" dirty="0">
                <a:solidFill>
                  <a:srgbClr val="FFFFFF"/>
                </a:solidFill>
                <a:latin typeface="Calibri"/>
                <a:cs typeface="Calibri"/>
              </a:rPr>
              <a:t>Secretary</a:t>
            </a:r>
            <a:endParaRPr sz="2100">
              <a:latin typeface="Calibri"/>
              <a:cs typeface="Calibri"/>
            </a:endParaRPr>
          </a:p>
        </p:txBody>
      </p:sp>
      <p:sp>
        <p:nvSpPr>
          <p:cNvPr id="8" name="object 8"/>
          <p:cNvSpPr txBox="1"/>
          <p:nvPr/>
        </p:nvSpPr>
        <p:spPr>
          <a:xfrm>
            <a:off x="367675" y="4389279"/>
            <a:ext cx="2472690" cy="570230"/>
          </a:xfrm>
          <a:prstGeom prst="rect">
            <a:avLst/>
          </a:prstGeom>
        </p:spPr>
        <p:txBody>
          <a:bodyPr vert="horz" wrap="square" lIns="0" tIns="12700" rIns="0" bIns="0" rtlCol="0">
            <a:spAutoFit/>
          </a:bodyPr>
          <a:lstStyle/>
          <a:p>
            <a:pPr marL="12700">
              <a:lnSpc>
                <a:spcPts val="1435"/>
              </a:lnSpc>
              <a:spcBef>
                <a:spcPts val="100"/>
              </a:spcBef>
            </a:pPr>
            <a:r>
              <a:rPr sz="1200" spc="105" dirty="0">
                <a:latin typeface="Calibri"/>
                <a:cs typeface="Calibri"/>
              </a:rPr>
              <a:t>Internet</a:t>
            </a:r>
            <a:r>
              <a:rPr sz="1200" spc="60" dirty="0">
                <a:latin typeface="Calibri"/>
                <a:cs typeface="Calibri"/>
              </a:rPr>
              <a:t> </a:t>
            </a:r>
            <a:r>
              <a:rPr sz="1200" spc="145" dirty="0">
                <a:latin typeface="Calibri"/>
                <a:cs typeface="Calibri"/>
              </a:rPr>
              <a:t>Engineering</a:t>
            </a:r>
            <a:r>
              <a:rPr sz="1200" spc="60" dirty="0">
                <a:latin typeface="Calibri"/>
                <a:cs typeface="Calibri"/>
              </a:rPr>
              <a:t> </a:t>
            </a:r>
            <a:r>
              <a:rPr sz="1200" spc="114" dirty="0">
                <a:latin typeface="Calibri"/>
                <a:cs typeface="Calibri"/>
              </a:rPr>
              <a:t>Task</a:t>
            </a:r>
            <a:r>
              <a:rPr sz="1200" spc="60" dirty="0">
                <a:latin typeface="Calibri"/>
                <a:cs typeface="Calibri"/>
              </a:rPr>
              <a:t> </a:t>
            </a:r>
            <a:r>
              <a:rPr sz="1200" spc="105" dirty="0">
                <a:latin typeface="Calibri"/>
                <a:cs typeface="Calibri"/>
              </a:rPr>
              <a:t>Force</a:t>
            </a:r>
            <a:endParaRPr sz="1200">
              <a:latin typeface="Calibri"/>
              <a:cs typeface="Calibri"/>
            </a:endParaRPr>
          </a:p>
          <a:p>
            <a:pPr marL="12700" marR="569595">
              <a:lnSpc>
                <a:spcPts val="1430"/>
              </a:lnSpc>
              <a:spcBef>
                <a:spcPts val="45"/>
              </a:spcBef>
            </a:pPr>
            <a:r>
              <a:rPr sz="1200" dirty="0">
                <a:latin typeface="Calibri"/>
                <a:cs typeface="Calibri"/>
              </a:rPr>
              <a:t>©</a:t>
            </a:r>
            <a:r>
              <a:rPr sz="1200" spc="30" dirty="0">
                <a:latin typeface="Calibri"/>
                <a:cs typeface="Calibri"/>
              </a:rPr>
              <a:t> </a:t>
            </a:r>
            <a:r>
              <a:rPr sz="1200" spc="95" dirty="0">
                <a:latin typeface="Calibri"/>
                <a:cs typeface="Calibri"/>
              </a:rPr>
              <a:t>2022</a:t>
            </a:r>
            <a:r>
              <a:rPr sz="1200" spc="35" dirty="0">
                <a:latin typeface="Calibri"/>
                <a:cs typeface="Calibri"/>
              </a:rPr>
              <a:t> </a:t>
            </a:r>
            <a:r>
              <a:rPr sz="1200" spc="145" dirty="0">
                <a:latin typeface="Calibri"/>
                <a:cs typeface="Calibri"/>
              </a:rPr>
              <a:t>IETF</a:t>
            </a:r>
            <a:r>
              <a:rPr sz="1200" spc="35" dirty="0">
                <a:latin typeface="Calibri"/>
                <a:cs typeface="Calibri"/>
              </a:rPr>
              <a:t> </a:t>
            </a:r>
            <a:r>
              <a:rPr sz="1200" spc="90" dirty="0">
                <a:latin typeface="Calibri"/>
                <a:cs typeface="Calibri"/>
              </a:rPr>
              <a:t>Trust </a:t>
            </a:r>
            <a:r>
              <a:rPr sz="1200" spc="130" dirty="0">
                <a:latin typeface="Calibri"/>
                <a:cs typeface="Calibri"/>
              </a:rPr>
              <a:t>Production</a:t>
            </a:r>
            <a:r>
              <a:rPr sz="1200" spc="45" dirty="0">
                <a:latin typeface="Calibri"/>
                <a:cs typeface="Calibri"/>
              </a:rPr>
              <a:t> </a:t>
            </a:r>
            <a:r>
              <a:rPr sz="1200" spc="130" dirty="0">
                <a:latin typeface="Calibri"/>
                <a:cs typeface="Calibri"/>
              </a:rPr>
              <a:t>by</a:t>
            </a:r>
            <a:r>
              <a:rPr sz="1200" spc="50" dirty="0">
                <a:latin typeface="Calibri"/>
                <a:cs typeface="Calibri"/>
              </a:rPr>
              <a:t> </a:t>
            </a:r>
            <a:r>
              <a:rPr sz="1200" spc="110" dirty="0">
                <a:latin typeface="Calibri"/>
                <a:cs typeface="Calibri"/>
              </a:rPr>
              <a:t>Meetecho</a:t>
            </a:r>
            <a:endParaRPr sz="1200">
              <a:latin typeface="Calibri"/>
              <a:cs typeface="Calibri"/>
            </a:endParaRPr>
          </a:p>
        </p:txBody>
      </p:sp>
      <p:sp>
        <p:nvSpPr>
          <p:cNvPr id="9" name="object 9"/>
          <p:cNvSpPr txBox="1"/>
          <p:nvPr/>
        </p:nvSpPr>
        <p:spPr>
          <a:xfrm>
            <a:off x="492525" y="3253733"/>
            <a:ext cx="4563110" cy="391160"/>
          </a:xfrm>
          <a:prstGeom prst="rect">
            <a:avLst/>
          </a:prstGeom>
        </p:spPr>
        <p:txBody>
          <a:bodyPr vert="horz" wrap="square" lIns="0" tIns="12700" rIns="0" bIns="0" rtlCol="0">
            <a:spAutoFit/>
          </a:bodyPr>
          <a:lstStyle/>
          <a:p>
            <a:pPr marL="12700">
              <a:lnSpc>
                <a:spcPct val="100000"/>
              </a:lnSpc>
              <a:spcBef>
                <a:spcPts val="100"/>
              </a:spcBef>
            </a:pPr>
            <a:r>
              <a:rPr sz="2400" spc="215" dirty="0">
                <a:solidFill>
                  <a:srgbClr val="FF0000"/>
                </a:solidFill>
                <a:latin typeface="Calibri"/>
                <a:cs typeface="Calibri"/>
              </a:rPr>
              <a:t>This</a:t>
            </a:r>
            <a:r>
              <a:rPr sz="2400" spc="95" dirty="0">
                <a:solidFill>
                  <a:srgbClr val="FF0000"/>
                </a:solidFill>
                <a:latin typeface="Calibri"/>
                <a:cs typeface="Calibri"/>
              </a:rPr>
              <a:t> </a:t>
            </a:r>
            <a:r>
              <a:rPr sz="2400" spc="229" dirty="0">
                <a:solidFill>
                  <a:srgbClr val="FF0000"/>
                </a:solidFill>
                <a:latin typeface="Calibri"/>
                <a:cs typeface="Calibri"/>
              </a:rPr>
              <a:t>session</a:t>
            </a:r>
            <a:r>
              <a:rPr sz="2400" spc="95" dirty="0">
                <a:solidFill>
                  <a:srgbClr val="FF0000"/>
                </a:solidFill>
                <a:latin typeface="Calibri"/>
                <a:cs typeface="Calibri"/>
              </a:rPr>
              <a:t> </a:t>
            </a:r>
            <a:r>
              <a:rPr sz="2400" spc="155" dirty="0">
                <a:solidFill>
                  <a:srgbClr val="FF0000"/>
                </a:solidFill>
                <a:latin typeface="Calibri"/>
                <a:cs typeface="Calibri"/>
              </a:rPr>
              <a:t>is</a:t>
            </a:r>
            <a:r>
              <a:rPr sz="2400" spc="95" dirty="0">
                <a:solidFill>
                  <a:srgbClr val="FF0000"/>
                </a:solidFill>
                <a:latin typeface="Calibri"/>
                <a:cs typeface="Calibri"/>
              </a:rPr>
              <a:t> </a:t>
            </a:r>
            <a:r>
              <a:rPr sz="2400" spc="310" dirty="0">
                <a:solidFill>
                  <a:srgbClr val="FF0000"/>
                </a:solidFill>
                <a:latin typeface="Calibri"/>
                <a:cs typeface="Calibri"/>
              </a:rPr>
              <a:t>being</a:t>
            </a:r>
            <a:r>
              <a:rPr sz="2400" spc="95" dirty="0">
                <a:solidFill>
                  <a:srgbClr val="FF0000"/>
                </a:solidFill>
                <a:latin typeface="Calibri"/>
                <a:cs typeface="Calibri"/>
              </a:rPr>
              <a:t> </a:t>
            </a:r>
            <a:r>
              <a:rPr sz="2400" spc="229" dirty="0">
                <a:solidFill>
                  <a:srgbClr val="FF0000"/>
                </a:solidFill>
                <a:latin typeface="Calibri"/>
                <a:cs typeface="Calibri"/>
              </a:rPr>
              <a:t>recorded</a:t>
            </a:r>
            <a:endParaRPr sz="2400">
              <a:latin typeface="Calibri"/>
              <a:cs typeface="Calibri"/>
            </a:endParaRPr>
          </a:p>
        </p:txBody>
      </p:sp>
      <p:sp>
        <p:nvSpPr>
          <p:cNvPr id="10" name="object 10"/>
          <p:cNvSpPr/>
          <p:nvPr/>
        </p:nvSpPr>
        <p:spPr>
          <a:xfrm>
            <a:off x="5334000" y="3047025"/>
            <a:ext cx="3720805" cy="1016000"/>
          </a:xfrm>
          <a:custGeom>
            <a:avLst/>
            <a:gdLst/>
            <a:ahLst/>
            <a:cxnLst/>
            <a:rect l="l" t="t" r="r" b="b"/>
            <a:pathLst>
              <a:path w="2008504" h="1016000">
                <a:moveTo>
                  <a:pt x="2008499" y="1015499"/>
                </a:moveTo>
                <a:lnTo>
                  <a:pt x="0" y="1015499"/>
                </a:lnTo>
                <a:lnTo>
                  <a:pt x="0" y="0"/>
                </a:lnTo>
                <a:lnTo>
                  <a:pt x="2008499" y="0"/>
                </a:lnTo>
                <a:lnTo>
                  <a:pt x="2008499" y="1015499"/>
                </a:lnTo>
                <a:close/>
              </a:path>
            </a:pathLst>
          </a:custGeom>
          <a:solidFill>
            <a:srgbClr val="FFFFFF"/>
          </a:solidFill>
        </p:spPr>
        <p:txBody>
          <a:bodyPr wrap="square" lIns="0" tIns="0" rIns="0" bIns="0" rtlCol="0"/>
          <a:lstStyle/>
          <a:p>
            <a:endParaRPr/>
          </a:p>
        </p:txBody>
      </p:sp>
      <p:sp>
        <p:nvSpPr>
          <p:cNvPr id="11" name="object 11"/>
          <p:cNvSpPr txBox="1"/>
          <p:nvPr/>
        </p:nvSpPr>
        <p:spPr>
          <a:xfrm>
            <a:off x="6095939" y="3422617"/>
            <a:ext cx="3568405" cy="357149"/>
          </a:xfrm>
          <a:prstGeom prst="rect">
            <a:avLst/>
          </a:prstGeom>
          <a:ln w="9524">
            <a:solidFill>
              <a:srgbClr val="A7A7A7"/>
            </a:solidFill>
          </a:ln>
        </p:spPr>
        <p:txBody>
          <a:bodyPr vert="horz" wrap="square" lIns="0" tIns="79375" rIns="0" bIns="0" rtlCol="0">
            <a:spAutoFit/>
          </a:bodyPr>
          <a:lstStyle/>
          <a:p>
            <a:pPr marL="628650" marR="426084" indent="-194945">
              <a:lnSpc>
                <a:spcPct val="100000"/>
              </a:lnSpc>
              <a:spcBef>
                <a:spcPts val="625"/>
              </a:spcBef>
            </a:pPr>
            <a:r>
              <a:rPr spc="145" dirty="0">
                <a:latin typeface="Calibri"/>
                <a:cs typeface="Calibri"/>
              </a:rPr>
              <a:t>IETF</a:t>
            </a:r>
            <a:r>
              <a:rPr spc="45" dirty="0">
                <a:latin typeface="Calibri"/>
                <a:cs typeface="Calibri"/>
              </a:rPr>
              <a:t> </a:t>
            </a:r>
            <a:r>
              <a:rPr spc="-100" dirty="0">
                <a:latin typeface="Calibri"/>
                <a:cs typeface="Calibri"/>
              </a:rPr>
              <a:t>11</a:t>
            </a:r>
            <a:r>
              <a:rPr lang="en-CA" spc="-100" dirty="0">
                <a:latin typeface="Calibri"/>
                <a:cs typeface="Calibri"/>
              </a:rPr>
              <a:t>8</a:t>
            </a:r>
            <a:r>
              <a:rPr spc="50" dirty="0">
                <a:latin typeface="Calibri"/>
                <a:cs typeface="Calibri"/>
              </a:rPr>
              <a:t> </a:t>
            </a:r>
            <a:r>
              <a:rPr lang="en-CA" spc="120" dirty="0">
                <a:latin typeface="Calibri"/>
                <a:cs typeface="Calibri"/>
              </a:rPr>
              <a:t>Prague</a:t>
            </a:r>
            <a:endParaRPr dirty="0">
              <a:latin typeface="Calibri"/>
              <a:cs typeface="Calibri"/>
            </a:endParaRPr>
          </a:p>
        </p:txBody>
      </p:sp>
      <p:sp>
        <p:nvSpPr>
          <p:cNvPr id="13" name="object 13"/>
          <p:cNvSpPr txBox="1"/>
          <p:nvPr/>
        </p:nvSpPr>
        <p:spPr>
          <a:xfrm>
            <a:off x="8902617" y="4798517"/>
            <a:ext cx="97155" cy="1778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737373"/>
                </a:solidFill>
                <a:latin typeface="Arial"/>
                <a:cs typeface="Arial"/>
              </a:rPr>
              <a:t>1</a:t>
            </a:r>
            <a:endParaRPr sz="1000">
              <a:latin typeface="Arial"/>
              <a:cs typeface="Arial"/>
            </a:endParaRPr>
          </a:p>
        </p:txBody>
      </p:sp>
      <p:pic>
        <p:nvPicPr>
          <p:cNvPr id="1026" name="Picture 2">
            <a:extLst>
              <a:ext uri="{FF2B5EF4-FFF2-40B4-BE49-F238E27FC236}">
                <a16:creationId xmlns:a16="http://schemas.microsoft.com/office/drawing/2014/main" id="{0DBAAE22-7C68-8465-7AC5-53C23A46584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3097" y="-16476"/>
            <a:ext cx="4391025" cy="29273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0638F6DA-2DAD-466F-7A24-9BEC7D2D26E2}"/>
              </a:ext>
            </a:extLst>
          </p:cNvPr>
          <p:cNvSpPr txBox="1"/>
          <p:nvPr/>
        </p:nvSpPr>
        <p:spPr>
          <a:xfrm>
            <a:off x="2417694" y="2382114"/>
            <a:ext cx="4835386" cy="369332"/>
          </a:xfrm>
          <a:prstGeom prst="rect">
            <a:avLst/>
          </a:prstGeom>
          <a:noFill/>
        </p:spPr>
        <p:txBody>
          <a:bodyPr wrap="square">
            <a:spAutoFit/>
          </a:bodyPr>
          <a:lstStyle/>
          <a:p>
            <a:r>
              <a:rPr lang="en-CA" b="0" dirty="0">
                <a:effectLst/>
              </a:rPr>
              <a:t> </a:t>
            </a:r>
            <a:endParaRPr lang="en-CA" dirty="0"/>
          </a:p>
        </p:txBody>
      </p:sp>
      <p:sp>
        <p:nvSpPr>
          <p:cNvPr id="17" name="TextBox 16">
            <a:extLst>
              <a:ext uri="{FF2B5EF4-FFF2-40B4-BE49-F238E27FC236}">
                <a16:creationId xmlns:a16="http://schemas.microsoft.com/office/drawing/2014/main" id="{94D1EE84-B6BC-6FDA-B66F-51D4CEF546A7}"/>
              </a:ext>
            </a:extLst>
          </p:cNvPr>
          <p:cNvSpPr txBox="1"/>
          <p:nvPr/>
        </p:nvSpPr>
        <p:spPr>
          <a:xfrm>
            <a:off x="2417694" y="2382114"/>
            <a:ext cx="4835386" cy="369332"/>
          </a:xfrm>
          <a:prstGeom prst="rect">
            <a:avLst/>
          </a:prstGeom>
          <a:noFill/>
        </p:spPr>
        <p:txBody>
          <a:bodyPr wrap="square">
            <a:spAutoFit/>
          </a:bodyPr>
          <a:lstStyle/>
          <a:p>
            <a:r>
              <a:rPr lang="en-CA" b="0" dirty="0">
                <a:effectLst/>
              </a:rPr>
              <a:t> </a:t>
            </a:r>
            <a:endParaRPr lang="en-CA" dirty="0"/>
          </a:p>
        </p:txBody>
      </p:sp>
      <p:sp>
        <p:nvSpPr>
          <p:cNvPr id="19" name="TextBox 18">
            <a:extLst>
              <a:ext uri="{FF2B5EF4-FFF2-40B4-BE49-F238E27FC236}">
                <a16:creationId xmlns:a16="http://schemas.microsoft.com/office/drawing/2014/main" id="{39C8A36F-FC47-59E8-CE6C-798A107C9FD3}"/>
              </a:ext>
            </a:extLst>
          </p:cNvPr>
          <p:cNvSpPr txBox="1"/>
          <p:nvPr/>
        </p:nvSpPr>
        <p:spPr>
          <a:xfrm>
            <a:off x="2417694" y="2382114"/>
            <a:ext cx="4835386" cy="369332"/>
          </a:xfrm>
          <a:prstGeom prst="rect">
            <a:avLst/>
          </a:prstGeom>
          <a:noFill/>
        </p:spPr>
        <p:txBody>
          <a:bodyPr wrap="square">
            <a:spAutoFit/>
          </a:bodyPr>
          <a:lstStyle/>
          <a:p>
            <a:r>
              <a:rPr lang="en-CA" b="0" dirty="0">
                <a:effectLst/>
              </a:rPr>
              <a:t> </a:t>
            </a:r>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0CE3-C7DF-4582-27F8-8940F64DC981}"/>
              </a:ext>
            </a:extLst>
          </p:cNvPr>
          <p:cNvSpPr>
            <a:spLocks noGrp="1"/>
          </p:cNvSpPr>
          <p:nvPr>
            <p:ph type="title"/>
          </p:nvPr>
        </p:nvSpPr>
        <p:spPr>
          <a:xfrm>
            <a:off x="2290068" y="317158"/>
            <a:ext cx="4563863" cy="369332"/>
          </a:xfrm>
        </p:spPr>
        <p:txBody>
          <a:bodyPr/>
          <a:lstStyle/>
          <a:p>
            <a:pPr algn="ctr"/>
            <a:r>
              <a:rPr lang="en-CA" dirty="0">
                <a:solidFill>
                  <a:schemeClr val="bg1"/>
                </a:solidFill>
              </a:rPr>
              <a:t>We made it!</a:t>
            </a:r>
          </a:p>
        </p:txBody>
      </p:sp>
      <p:pic>
        <p:nvPicPr>
          <p:cNvPr id="5" name="Picture 4">
            <a:extLst>
              <a:ext uri="{FF2B5EF4-FFF2-40B4-BE49-F238E27FC236}">
                <a16:creationId xmlns:a16="http://schemas.microsoft.com/office/drawing/2014/main" id="{9560EA8C-F3EA-A7F3-1122-1806B75B324B}"/>
              </a:ext>
            </a:extLst>
          </p:cNvPr>
          <p:cNvPicPr>
            <a:picLocks noChangeAspect="1"/>
          </p:cNvPicPr>
          <p:nvPr/>
        </p:nvPicPr>
        <p:blipFill>
          <a:blip r:embed="rId2"/>
          <a:stretch>
            <a:fillRect/>
          </a:stretch>
        </p:blipFill>
        <p:spPr>
          <a:xfrm>
            <a:off x="1486875" y="895274"/>
            <a:ext cx="6170247" cy="3931068"/>
          </a:xfrm>
          <a:prstGeom prst="rect">
            <a:avLst/>
          </a:prstGeom>
        </p:spPr>
      </p:pic>
    </p:spTree>
    <p:extLst>
      <p:ext uri="{BB962C8B-B14F-4D97-AF65-F5344CB8AC3E}">
        <p14:creationId xmlns:p14="http://schemas.microsoft.com/office/powerpoint/2010/main" val="367555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56349"/>
            <a:ext cx="9144000" cy="4478655"/>
            <a:chOff x="0" y="656349"/>
            <a:chExt cx="9144000" cy="4478655"/>
          </a:xfrm>
        </p:grpSpPr>
        <p:sp>
          <p:nvSpPr>
            <p:cNvPr id="3" name="object 3"/>
            <p:cNvSpPr/>
            <p:nvPr/>
          </p:nvSpPr>
          <p:spPr>
            <a:xfrm>
              <a:off x="0" y="765024"/>
              <a:ext cx="9144000" cy="4370070"/>
            </a:xfrm>
            <a:custGeom>
              <a:avLst/>
              <a:gdLst/>
              <a:ahLst/>
              <a:cxnLst/>
              <a:rect l="l" t="t" r="r" b="b"/>
              <a:pathLst>
                <a:path w="9144000" h="4370070">
                  <a:moveTo>
                    <a:pt x="0" y="4369675"/>
                  </a:moveTo>
                  <a:lnTo>
                    <a:pt x="9143999" y="4369675"/>
                  </a:lnTo>
                  <a:lnTo>
                    <a:pt x="9143999" y="0"/>
                  </a:lnTo>
                  <a:lnTo>
                    <a:pt x="0" y="0"/>
                  </a:lnTo>
                  <a:lnTo>
                    <a:pt x="0" y="4369675"/>
                  </a:lnTo>
                  <a:close/>
                </a:path>
              </a:pathLst>
            </a:custGeom>
            <a:solidFill>
              <a:srgbClr val="FAFAFA"/>
            </a:solidFill>
          </p:spPr>
          <p:txBody>
            <a:bodyPr wrap="square" lIns="0" tIns="0" rIns="0" bIns="0" rtlCol="0"/>
            <a:lstStyle/>
            <a:p>
              <a:endParaRPr/>
            </a:p>
          </p:txBody>
        </p:sp>
        <p:pic>
          <p:nvPicPr>
            <p:cNvPr id="4" name="object 4"/>
            <p:cNvPicPr/>
            <p:nvPr/>
          </p:nvPicPr>
          <p:blipFill>
            <a:blip r:embed="rId2" cstate="print"/>
            <a:stretch>
              <a:fillRect/>
            </a:stretch>
          </p:blipFill>
          <p:spPr>
            <a:xfrm>
              <a:off x="0" y="656349"/>
              <a:ext cx="9143999" cy="108674"/>
            </a:xfrm>
            <a:prstGeom prst="rect">
              <a:avLst/>
            </a:prstGeom>
          </p:spPr>
        </p:pic>
        <p:pic>
          <p:nvPicPr>
            <p:cNvPr id="5" name="object 5"/>
            <p:cNvPicPr/>
            <p:nvPr/>
          </p:nvPicPr>
          <p:blipFill>
            <a:blip r:embed="rId3" cstate="print"/>
            <a:stretch>
              <a:fillRect/>
            </a:stretch>
          </p:blipFill>
          <p:spPr>
            <a:xfrm>
              <a:off x="7922624" y="4520234"/>
              <a:ext cx="830437" cy="474506"/>
            </a:xfrm>
            <a:prstGeom prst="rect">
              <a:avLst/>
            </a:prstGeom>
          </p:spPr>
        </p:pic>
      </p:grpSp>
      <p:sp>
        <p:nvSpPr>
          <p:cNvPr id="6" name="object 6"/>
          <p:cNvSpPr txBox="1">
            <a:spLocks noGrp="1"/>
          </p:cNvSpPr>
          <p:nvPr>
            <p:ph type="title"/>
          </p:nvPr>
        </p:nvSpPr>
        <p:spPr>
          <a:xfrm>
            <a:off x="474950" y="146558"/>
            <a:ext cx="1402715" cy="391160"/>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FFFFFF"/>
                </a:solidFill>
                <a:latin typeface="Lucida Sans Unicode"/>
                <a:cs typeface="Lucida Sans Unicode"/>
              </a:rPr>
              <a:t>Note</a:t>
            </a:r>
            <a:r>
              <a:rPr spc="-160" dirty="0">
                <a:solidFill>
                  <a:srgbClr val="FFFFFF"/>
                </a:solidFill>
                <a:latin typeface="Lucida Sans Unicode"/>
                <a:cs typeface="Lucida Sans Unicode"/>
              </a:rPr>
              <a:t> </a:t>
            </a:r>
            <a:r>
              <a:rPr spc="-20" dirty="0">
                <a:solidFill>
                  <a:srgbClr val="FFFFFF"/>
                </a:solidFill>
                <a:latin typeface="Lucida Sans Unicode"/>
                <a:cs typeface="Lucida Sans Unicode"/>
              </a:rPr>
              <a:t>Well</a:t>
            </a:r>
          </a:p>
        </p:txBody>
      </p:sp>
      <p:sp>
        <p:nvSpPr>
          <p:cNvPr id="7" name="object 7"/>
          <p:cNvSpPr txBox="1"/>
          <p:nvPr/>
        </p:nvSpPr>
        <p:spPr>
          <a:xfrm>
            <a:off x="151814" y="771295"/>
            <a:ext cx="8428355" cy="4184015"/>
          </a:xfrm>
          <a:prstGeom prst="rect">
            <a:avLst/>
          </a:prstGeom>
        </p:spPr>
        <p:txBody>
          <a:bodyPr vert="horz" wrap="square" lIns="0" tIns="12700" rIns="0" bIns="0" rtlCol="0">
            <a:spAutoFit/>
          </a:bodyPr>
          <a:lstStyle/>
          <a:p>
            <a:pPr marL="335280" marR="92075">
              <a:lnSpc>
                <a:spcPct val="112500"/>
              </a:lnSpc>
              <a:spcBef>
                <a:spcPts val="100"/>
              </a:spcBef>
            </a:pPr>
            <a:r>
              <a:rPr sz="1000" spc="85" dirty="0">
                <a:solidFill>
                  <a:srgbClr val="434343"/>
                </a:solidFill>
                <a:latin typeface="Calibri"/>
                <a:cs typeface="Calibri"/>
              </a:rPr>
              <a:t>This</a:t>
            </a:r>
            <a:r>
              <a:rPr sz="1000" spc="45" dirty="0">
                <a:solidFill>
                  <a:srgbClr val="434343"/>
                </a:solidFill>
                <a:latin typeface="Calibri"/>
                <a:cs typeface="Calibri"/>
              </a:rPr>
              <a:t> </a:t>
            </a:r>
            <a:r>
              <a:rPr sz="1000" spc="65" dirty="0">
                <a:solidFill>
                  <a:srgbClr val="434343"/>
                </a:solidFill>
                <a:latin typeface="Calibri"/>
                <a:cs typeface="Calibri"/>
              </a:rPr>
              <a:t>is</a:t>
            </a:r>
            <a:r>
              <a:rPr sz="1000" spc="45" dirty="0">
                <a:solidFill>
                  <a:srgbClr val="434343"/>
                </a:solidFill>
                <a:latin typeface="Calibri"/>
                <a:cs typeface="Calibri"/>
              </a:rPr>
              <a:t> </a:t>
            </a:r>
            <a:r>
              <a:rPr sz="1000" spc="110" dirty="0">
                <a:solidFill>
                  <a:srgbClr val="434343"/>
                </a:solidFill>
                <a:latin typeface="Calibri"/>
                <a:cs typeface="Calibri"/>
              </a:rPr>
              <a:t>a</a:t>
            </a:r>
            <a:r>
              <a:rPr sz="1000" spc="45" dirty="0">
                <a:solidFill>
                  <a:srgbClr val="434343"/>
                </a:solidFill>
                <a:latin typeface="Calibri"/>
                <a:cs typeface="Calibri"/>
              </a:rPr>
              <a:t> </a:t>
            </a:r>
            <a:r>
              <a:rPr sz="1000" spc="110" dirty="0">
                <a:solidFill>
                  <a:srgbClr val="434343"/>
                </a:solidFill>
                <a:latin typeface="Calibri"/>
                <a:cs typeface="Calibri"/>
              </a:rPr>
              <a:t>reminder</a:t>
            </a:r>
            <a:r>
              <a:rPr sz="1000" spc="45" dirty="0">
                <a:solidFill>
                  <a:srgbClr val="434343"/>
                </a:solidFill>
                <a:latin typeface="Calibri"/>
                <a:cs typeface="Calibri"/>
              </a:rPr>
              <a:t> </a:t>
            </a:r>
            <a:r>
              <a:rPr sz="1000" spc="65" dirty="0">
                <a:solidFill>
                  <a:srgbClr val="434343"/>
                </a:solidFill>
                <a:latin typeface="Calibri"/>
                <a:cs typeface="Calibri"/>
              </a:rPr>
              <a:t>of</a:t>
            </a:r>
            <a:r>
              <a:rPr sz="1000" spc="45" dirty="0">
                <a:solidFill>
                  <a:srgbClr val="434343"/>
                </a:solidFill>
                <a:latin typeface="Calibri"/>
                <a:cs typeface="Calibri"/>
              </a:rPr>
              <a:t> </a:t>
            </a:r>
            <a:r>
              <a:rPr sz="1000" spc="120" dirty="0">
                <a:solidFill>
                  <a:srgbClr val="434343"/>
                </a:solidFill>
                <a:latin typeface="Calibri"/>
                <a:cs typeface="Calibri"/>
              </a:rPr>
              <a:t>IETF</a:t>
            </a:r>
            <a:r>
              <a:rPr sz="1000" spc="45" dirty="0">
                <a:solidFill>
                  <a:srgbClr val="434343"/>
                </a:solidFill>
                <a:latin typeface="Calibri"/>
                <a:cs typeface="Calibri"/>
              </a:rPr>
              <a:t> </a:t>
            </a:r>
            <a:r>
              <a:rPr sz="1000" spc="85" dirty="0">
                <a:solidFill>
                  <a:srgbClr val="434343"/>
                </a:solidFill>
                <a:latin typeface="Calibri"/>
                <a:cs typeface="Calibri"/>
              </a:rPr>
              <a:t>policies</a:t>
            </a:r>
            <a:r>
              <a:rPr sz="1000" spc="45" dirty="0">
                <a:solidFill>
                  <a:srgbClr val="434343"/>
                </a:solidFill>
                <a:latin typeface="Calibri"/>
                <a:cs typeface="Calibri"/>
              </a:rPr>
              <a:t> </a:t>
            </a:r>
            <a:r>
              <a:rPr sz="1000" spc="90" dirty="0">
                <a:solidFill>
                  <a:srgbClr val="434343"/>
                </a:solidFill>
                <a:latin typeface="Calibri"/>
                <a:cs typeface="Calibri"/>
              </a:rPr>
              <a:t>in</a:t>
            </a:r>
            <a:r>
              <a:rPr sz="1000" spc="45" dirty="0">
                <a:solidFill>
                  <a:srgbClr val="434343"/>
                </a:solidFill>
                <a:latin typeface="Calibri"/>
                <a:cs typeface="Calibri"/>
              </a:rPr>
              <a:t> </a:t>
            </a:r>
            <a:r>
              <a:rPr sz="1000" spc="75" dirty="0">
                <a:solidFill>
                  <a:srgbClr val="434343"/>
                </a:solidFill>
                <a:latin typeface="Calibri"/>
                <a:cs typeface="Calibri"/>
              </a:rPr>
              <a:t>effect</a:t>
            </a:r>
            <a:r>
              <a:rPr sz="1000" spc="45" dirty="0">
                <a:solidFill>
                  <a:srgbClr val="434343"/>
                </a:solidFill>
                <a:latin typeface="Calibri"/>
                <a:cs typeface="Calibri"/>
              </a:rPr>
              <a:t> </a:t>
            </a:r>
            <a:r>
              <a:rPr sz="1000" spc="120" dirty="0">
                <a:solidFill>
                  <a:srgbClr val="434343"/>
                </a:solidFill>
                <a:latin typeface="Calibri"/>
                <a:cs typeface="Calibri"/>
              </a:rPr>
              <a:t>on</a:t>
            </a:r>
            <a:r>
              <a:rPr sz="1000" spc="45" dirty="0">
                <a:solidFill>
                  <a:srgbClr val="434343"/>
                </a:solidFill>
                <a:latin typeface="Calibri"/>
                <a:cs typeface="Calibri"/>
              </a:rPr>
              <a:t> </a:t>
            </a:r>
            <a:r>
              <a:rPr sz="1000" spc="80" dirty="0">
                <a:solidFill>
                  <a:srgbClr val="434343"/>
                </a:solidFill>
                <a:latin typeface="Calibri"/>
                <a:cs typeface="Calibri"/>
              </a:rPr>
              <a:t>various</a:t>
            </a:r>
            <a:r>
              <a:rPr sz="1000" spc="45" dirty="0">
                <a:solidFill>
                  <a:srgbClr val="434343"/>
                </a:solidFill>
                <a:latin typeface="Calibri"/>
                <a:cs typeface="Calibri"/>
              </a:rPr>
              <a:t> </a:t>
            </a:r>
            <a:r>
              <a:rPr sz="1000" spc="95" dirty="0">
                <a:solidFill>
                  <a:srgbClr val="434343"/>
                </a:solidFill>
                <a:latin typeface="Calibri"/>
                <a:cs typeface="Calibri"/>
              </a:rPr>
              <a:t>topics</a:t>
            </a:r>
            <a:r>
              <a:rPr sz="1000" spc="45" dirty="0">
                <a:solidFill>
                  <a:srgbClr val="434343"/>
                </a:solidFill>
                <a:latin typeface="Calibri"/>
                <a:cs typeface="Calibri"/>
              </a:rPr>
              <a:t> </a:t>
            </a:r>
            <a:r>
              <a:rPr sz="1000" spc="125" dirty="0">
                <a:solidFill>
                  <a:srgbClr val="434343"/>
                </a:solidFill>
                <a:latin typeface="Calibri"/>
                <a:cs typeface="Calibri"/>
              </a:rPr>
              <a:t>such</a:t>
            </a:r>
            <a:r>
              <a:rPr sz="1000" spc="45" dirty="0">
                <a:solidFill>
                  <a:srgbClr val="434343"/>
                </a:solidFill>
                <a:latin typeface="Calibri"/>
                <a:cs typeface="Calibri"/>
              </a:rPr>
              <a:t> </a:t>
            </a:r>
            <a:r>
              <a:rPr sz="1000" spc="100" dirty="0">
                <a:solidFill>
                  <a:srgbClr val="434343"/>
                </a:solidFill>
                <a:latin typeface="Calibri"/>
                <a:cs typeface="Calibri"/>
              </a:rPr>
              <a:t>as</a:t>
            </a:r>
            <a:r>
              <a:rPr sz="1000" spc="45" dirty="0">
                <a:solidFill>
                  <a:srgbClr val="434343"/>
                </a:solidFill>
                <a:latin typeface="Calibri"/>
                <a:cs typeface="Calibri"/>
              </a:rPr>
              <a:t> </a:t>
            </a:r>
            <a:r>
              <a:rPr sz="1000" spc="100" dirty="0">
                <a:solidFill>
                  <a:srgbClr val="434343"/>
                </a:solidFill>
                <a:latin typeface="Calibri"/>
                <a:cs typeface="Calibri"/>
              </a:rPr>
              <a:t>patents</a:t>
            </a:r>
            <a:r>
              <a:rPr sz="1000" spc="45" dirty="0">
                <a:solidFill>
                  <a:srgbClr val="434343"/>
                </a:solidFill>
                <a:latin typeface="Calibri"/>
                <a:cs typeface="Calibri"/>
              </a:rPr>
              <a:t> </a:t>
            </a:r>
            <a:r>
              <a:rPr sz="1000" spc="70" dirty="0">
                <a:solidFill>
                  <a:srgbClr val="434343"/>
                </a:solidFill>
                <a:latin typeface="Calibri"/>
                <a:cs typeface="Calibri"/>
              </a:rPr>
              <a:t>or</a:t>
            </a:r>
            <a:r>
              <a:rPr sz="1000" spc="45" dirty="0">
                <a:solidFill>
                  <a:srgbClr val="434343"/>
                </a:solidFill>
                <a:latin typeface="Calibri"/>
                <a:cs typeface="Calibri"/>
              </a:rPr>
              <a:t> </a:t>
            </a:r>
            <a:r>
              <a:rPr sz="1000" spc="120" dirty="0">
                <a:solidFill>
                  <a:srgbClr val="434343"/>
                </a:solidFill>
                <a:latin typeface="Calibri"/>
                <a:cs typeface="Calibri"/>
              </a:rPr>
              <a:t>code</a:t>
            </a:r>
            <a:r>
              <a:rPr sz="1000" spc="45" dirty="0">
                <a:solidFill>
                  <a:srgbClr val="434343"/>
                </a:solidFill>
                <a:latin typeface="Calibri"/>
                <a:cs typeface="Calibri"/>
              </a:rPr>
              <a:t> </a:t>
            </a:r>
            <a:r>
              <a:rPr sz="1000" spc="65" dirty="0">
                <a:solidFill>
                  <a:srgbClr val="434343"/>
                </a:solidFill>
                <a:latin typeface="Calibri"/>
                <a:cs typeface="Calibri"/>
              </a:rPr>
              <a:t>of</a:t>
            </a:r>
            <a:r>
              <a:rPr sz="1000" spc="45" dirty="0">
                <a:solidFill>
                  <a:srgbClr val="434343"/>
                </a:solidFill>
                <a:latin typeface="Calibri"/>
                <a:cs typeface="Calibri"/>
              </a:rPr>
              <a:t> </a:t>
            </a:r>
            <a:r>
              <a:rPr sz="1000" spc="105" dirty="0">
                <a:solidFill>
                  <a:srgbClr val="434343"/>
                </a:solidFill>
                <a:latin typeface="Calibri"/>
                <a:cs typeface="Calibri"/>
              </a:rPr>
              <a:t>conduct.</a:t>
            </a:r>
            <a:r>
              <a:rPr sz="1000" spc="45" dirty="0">
                <a:solidFill>
                  <a:srgbClr val="434343"/>
                </a:solidFill>
                <a:latin typeface="Calibri"/>
                <a:cs typeface="Calibri"/>
              </a:rPr>
              <a:t> </a:t>
            </a:r>
            <a:r>
              <a:rPr sz="1000" spc="55" dirty="0">
                <a:solidFill>
                  <a:srgbClr val="434343"/>
                </a:solidFill>
                <a:latin typeface="Calibri"/>
                <a:cs typeface="Calibri"/>
              </a:rPr>
              <a:t>It</a:t>
            </a:r>
            <a:r>
              <a:rPr sz="1000" spc="45" dirty="0">
                <a:solidFill>
                  <a:srgbClr val="434343"/>
                </a:solidFill>
                <a:latin typeface="Calibri"/>
                <a:cs typeface="Calibri"/>
              </a:rPr>
              <a:t> </a:t>
            </a:r>
            <a:r>
              <a:rPr sz="1000" spc="65" dirty="0">
                <a:solidFill>
                  <a:srgbClr val="434343"/>
                </a:solidFill>
                <a:latin typeface="Calibri"/>
                <a:cs typeface="Calibri"/>
              </a:rPr>
              <a:t>is</a:t>
            </a:r>
            <a:r>
              <a:rPr sz="1000" spc="45" dirty="0">
                <a:solidFill>
                  <a:srgbClr val="434343"/>
                </a:solidFill>
                <a:latin typeface="Calibri"/>
                <a:cs typeface="Calibri"/>
              </a:rPr>
              <a:t> </a:t>
            </a:r>
            <a:r>
              <a:rPr sz="1000" spc="90" dirty="0">
                <a:solidFill>
                  <a:srgbClr val="434343"/>
                </a:solidFill>
                <a:latin typeface="Calibri"/>
                <a:cs typeface="Calibri"/>
              </a:rPr>
              <a:t>only</a:t>
            </a:r>
            <a:r>
              <a:rPr sz="1000" spc="45" dirty="0">
                <a:solidFill>
                  <a:srgbClr val="434343"/>
                </a:solidFill>
                <a:latin typeface="Calibri"/>
                <a:cs typeface="Calibri"/>
              </a:rPr>
              <a:t> </a:t>
            </a:r>
            <a:r>
              <a:rPr sz="1000" spc="130" dirty="0">
                <a:solidFill>
                  <a:srgbClr val="434343"/>
                </a:solidFill>
                <a:latin typeface="Calibri"/>
                <a:cs typeface="Calibri"/>
              </a:rPr>
              <a:t>meant</a:t>
            </a:r>
            <a:r>
              <a:rPr sz="1000" spc="45" dirty="0">
                <a:solidFill>
                  <a:srgbClr val="434343"/>
                </a:solidFill>
                <a:latin typeface="Calibri"/>
                <a:cs typeface="Calibri"/>
              </a:rPr>
              <a:t> </a:t>
            </a:r>
            <a:r>
              <a:rPr sz="1000" spc="70" dirty="0">
                <a:solidFill>
                  <a:srgbClr val="434343"/>
                </a:solidFill>
                <a:latin typeface="Calibri"/>
                <a:cs typeface="Calibri"/>
              </a:rPr>
              <a:t>to</a:t>
            </a:r>
            <a:r>
              <a:rPr sz="1000" spc="45" dirty="0">
                <a:solidFill>
                  <a:srgbClr val="434343"/>
                </a:solidFill>
                <a:latin typeface="Calibri"/>
                <a:cs typeface="Calibri"/>
              </a:rPr>
              <a:t> </a:t>
            </a:r>
            <a:r>
              <a:rPr sz="1000" spc="95" dirty="0">
                <a:solidFill>
                  <a:srgbClr val="434343"/>
                </a:solidFill>
                <a:latin typeface="Calibri"/>
                <a:cs typeface="Calibri"/>
              </a:rPr>
              <a:t>point</a:t>
            </a:r>
            <a:r>
              <a:rPr sz="1000" spc="45" dirty="0">
                <a:solidFill>
                  <a:srgbClr val="434343"/>
                </a:solidFill>
                <a:latin typeface="Calibri"/>
                <a:cs typeface="Calibri"/>
              </a:rPr>
              <a:t> </a:t>
            </a:r>
            <a:r>
              <a:rPr sz="1000" spc="100" dirty="0">
                <a:solidFill>
                  <a:srgbClr val="434343"/>
                </a:solidFill>
                <a:latin typeface="Calibri"/>
                <a:cs typeface="Calibri"/>
              </a:rPr>
              <a:t>you</a:t>
            </a:r>
            <a:r>
              <a:rPr sz="1000" spc="45" dirty="0">
                <a:solidFill>
                  <a:srgbClr val="434343"/>
                </a:solidFill>
                <a:latin typeface="Calibri"/>
                <a:cs typeface="Calibri"/>
              </a:rPr>
              <a:t> </a:t>
            </a:r>
            <a:r>
              <a:rPr sz="1000" spc="65" dirty="0">
                <a:solidFill>
                  <a:srgbClr val="434343"/>
                </a:solidFill>
                <a:latin typeface="Calibri"/>
                <a:cs typeface="Calibri"/>
              </a:rPr>
              <a:t>in </a:t>
            </a:r>
            <a:r>
              <a:rPr sz="1000" spc="105" dirty="0">
                <a:solidFill>
                  <a:srgbClr val="434343"/>
                </a:solidFill>
                <a:latin typeface="Calibri"/>
                <a:cs typeface="Calibri"/>
              </a:rPr>
              <a:t>the</a:t>
            </a:r>
            <a:r>
              <a:rPr sz="1000" spc="45" dirty="0">
                <a:solidFill>
                  <a:srgbClr val="434343"/>
                </a:solidFill>
                <a:latin typeface="Calibri"/>
                <a:cs typeface="Calibri"/>
              </a:rPr>
              <a:t> </a:t>
            </a:r>
            <a:r>
              <a:rPr sz="1000" spc="100" dirty="0">
                <a:solidFill>
                  <a:srgbClr val="434343"/>
                </a:solidFill>
                <a:latin typeface="Calibri"/>
                <a:cs typeface="Calibri"/>
              </a:rPr>
              <a:t>right</a:t>
            </a:r>
            <a:r>
              <a:rPr sz="1000" spc="45" dirty="0">
                <a:solidFill>
                  <a:srgbClr val="434343"/>
                </a:solidFill>
                <a:latin typeface="Calibri"/>
                <a:cs typeface="Calibri"/>
              </a:rPr>
              <a:t> </a:t>
            </a:r>
            <a:r>
              <a:rPr sz="1000" spc="75" dirty="0">
                <a:solidFill>
                  <a:srgbClr val="434343"/>
                </a:solidFill>
                <a:latin typeface="Calibri"/>
                <a:cs typeface="Calibri"/>
              </a:rPr>
              <a:t>direction.</a:t>
            </a:r>
            <a:r>
              <a:rPr sz="1000" spc="50" dirty="0">
                <a:solidFill>
                  <a:srgbClr val="434343"/>
                </a:solidFill>
                <a:latin typeface="Calibri"/>
                <a:cs typeface="Calibri"/>
              </a:rPr>
              <a:t> </a:t>
            </a:r>
            <a:r>
              <a:rPr sz="1000" spc="105" dirty="0">
                <a:solidFill>
                  <a:srgbClr val="434343"/>
                </a:solidFill>
                <a:latin typeface="Calibri"/>
                <a:cs typeface="Calibri"/>
              </a:rPr>
              <a:t>Exceptions</a:t>
            </a:r>
            <a:r>
              <a:rPr sz="1000" spc="45" dirty="0">
                <a:solidFill>
                  <a:srgbClr val="434343"/>
                </a:solidFill>
                <a:latin typeface="Calibri"/>
                <a:cs typeface="Calibri"/>
              </a:rPr>
              <a:t> </a:t>
            </a:r>
            <a:r>
              <a:rPr sz="1000" spc="145" dirty="0">
                <a:solidFill>
                  <a:srgbClr val="434343"/>
                </a:solidFill>
                <a:latin typeface="Calibri"/>
                <a:cs typeface="Calibri"/>
              </a:rPr>
              <a:t>may</a:t>
            </a:r>
            <a:r>
              <a:rPr sz="1000" spc="50" dirty="0">
                <a:solidFill>
                  <a:srgbClr val="434343"/>
                </a:solidFill>
                <a:latin typeface="Calibri"/>
                <a:cs typeface="Calibri"/>
              </a:rPr>
              <a:t> </a:t>
            </a:r>
            <a:r>
              <a:rPr sz="1000" spc="75" dirty="0">
                <a:solidFill>
                  <a:srgbClr val="434343"/>
                </a:solidFill>
                <a:latin typeface="Calibri"/>
                <a:cs typeface="Calibri"/>
              </a:rPr>
              <a:t>apply.</a:t>
            </a:r>
            <a:r>
              <a:rPr sz="1000" spc="45" dirty="0">
                <a:solidFill>
                  <a:srgbClr val="434343"/>
                </a:solidFill>
                <a:latin typeface="Calibri"/>
                <a:cs typeface="Calibri"/>
              </a:rPr>
              <a:t> </a:t>
            </a:r>
            <a:r>
              <a:rPr sz="1000" spc="110" dirty="0">
                <a:solidFill>
                  <a:srgbClr val="434343"/>
                </a:solidFill>
                <a:latin typeface="Calibri"/>
                <a:cs typeface="Calibri"/>
              </a:rPr>
              <a:t>The</a:t>
            </a:r>
            <a:r>
              <a:rPr sz="1000" spc="50" dirty="0">
                <a:solidFill>
                  <a:srgbClr val="434343"/>
                </a:solidFill>
                <a:latin typeface="Calibri"/>
                <a:cs typeface="Calibri"/>
              </a:rPr>
              <a:t> </a:t>
            </a:r>
            <a:r>
              <a:rPr sz="1000" spc="100" dirty="0">
                <a:solidFill>
                  <a:srgbClr val="434343"/>
                </a:solidFill>
                <a:latin typeface="Calibri"/>
                <a:cs typeface="Calibri"/>
              </a:rPr>
              <a:t>IETF's</a:t>
            </a:r>
            <a:r>
              <a:rPr sz="1000" spc="45" dirty="0">
                <a:solidFill>
                  <a:srgbClr val="434343"/>
                </a:solidFill>
                <a:latin typeface="Calibri"/>
                <a:cs typeface="Calibri"/>
              </a:rPr>
              <a:t> </a:t>
            </a:r>
            <a:r>
              <a:rPr sz="1000" spc="105" dirty="0">
                <a:solidFill>
                  <a:srgbClr val="434343"/>
                </a:solidFill>
                <a:latin typeface="Calibri"/>
                <a:cs typeface="Calibri"/>
              </a:rPr>
              <a:t>patent</a:t>
            </a:r>
            <a:r>
              <a:rPr sz="1000" spc="45" dirty="0">
                <a:solidFill>
                  <a:srgbClr val="434343"/>
                </a:solidFill>
                <a:latin typeface="Calibri"/>
                <a:cs typeface="Calibri"/>
              </a:rPr>
              <a:t> </a:t>
            </a:r>
            <a:r>
              <a:rPr sz="1000" spc="90" dirty="0">
                <a:solidFill>
                  <a:srgbClr val="434343"/>
                </a:solidFill>
                <a:latin typeface="Calibri"/>
                <a:cs typeface="Calibri"/>
              </a:rPr>
              <a:t>policy</a:t>
            </a:r>
            <a:r>
              <a:rPr sz="1000" spc="50" dirty="0">
                <a:solidFill>
                  <a:srgbClr val="434343"/>
                </a:solidFill>
                <a:latin typeface="Calibri"/>
                <a:cs typeface="Calibri"/>
              </a:rPr>
              <a:t> </a:t>
            </a:r>
            <a:r>
              <a:rPr sz="1000" spc="135" dirty="0">
                <a:solidFill>
                  <a:srgbClr val="434343"/>
                </a:solidFill>
                <a:latin typeface="Calibri"/>
                <a:cs typeface="Calibri"/>
              </a:rPr>
              <a:t>and</a:t>
            </a:r>
            <a:r>
              <a:rPr sz="1000" spc="45" dirty="0">
                <a:solidFill>
                  <a:srgbClr val="434343"/>
                </a:solidFill>
                <a:latin typeface="Calibri"/>
                <a:cs typeface="Calibri"/>
              </a:rPr>
              <a:t> </a:t>
            </a:r>
            <a:r>
              <a:rPr sz="1000" spc="105" dirty="0">
                <a:solidFill>
                  <a:srgbClr val="434343"/>
                </a:solidFill>
                <a:latin typeface="Calibri"/>
                <a:cs typeface="Calibri"/>
              </a:rPr>
              <a:t>the</a:t>
            </a:r>
            <a:r>
              <a:rPr sz="1000" spc="50" dirty="0">
                <a:solidFill>
                  <a:srgbClr val="434343"/>
                </a:solidFill>
                <a:latin typeface="Calibri"/>
                <a:cs typeface="Calibri"/>
              </a:rPr>
              <a:t> </a:t>
            </a:r>
            <a:r>
              <a:rPr sz="1000" spc="95" dirty="0">
                <a:solidFill>
                  <a:srgbClr val="434343"/>
                </a:solidFill>
                <a:latin typeface="Calibri"/>
                <a:cs typeface="Calibri"/>
              </a:rPr>
              <a:t>deﬁnition</a:t>
            </a:r>
            <a:r>
              <a:rPr sz="1000" spc="45" dirty="0">
                <a:solidFill>
                  <a:srgbClr val="434343"/>
                </a:solidFill>
                <a:latin typeface="Calibri"/>
                <a:cs typeface="Calibri"/>
              </a:rPr>
              <a:t> </a:t>
            </a:r>
            <a:r>
              <a:rPr sz="1000" spc="65" dirty="0">
                <a:solidFill>
                  <a:srgbClr val="434343"/>
                </a:solidFill>
                <a:latin typeface="Calibri"/>
                <a:cs typeface="Calibri"/>
              </a:rPr>
              <a:t>of</a:t>
            </a:r>
            <a:r>
              <a:rPr sz="1000" spc="50" dirty="0">
                <a:solidFill>
                  <a:srgbClr val="434343"/>
                </a:solidFill>
                <a:latin typeface="Calibri"/>
                <a:cs typeface="Calibri"/>
              </a:rPr>
              <a:t> </a:t>
            </a:r>
            <a:r>
              <a:rPr sz="1000" spc="130" dirty="0">
                <a:solidFill>
                  <a:srgbClr val="434343"/>
                </a:solidFill>
                <a:latin typeface="Calibri"/>
                <a:cs typeface="Calibri"/>
              </a:rPr>
              <a:t>an</a:t>
            </a:r>
            <a:r>
              <a:rPr sz="1000" spc="45" dirty="0">
                <a:solidFill>
                  <a:srgbClr val="434343"/>
                </a:solidFill>
                <a:latin typeface="Calibri"/>
                <a:cs typeface="Calibri"/>
              </a:rPr>
              <a:t> </a:t>
            </a:r>
            <a:r>
              <a:rPr sz="1000" spc="120" dirty="0">
                <a:solidFill>
                  <a:srgbClr val="434343"/>
                </a:solidFill>
                <a:latin typeface="Calibri"/>
                <a:cs typeface="Calibri"/>
              </a:rPr>
              <a:t>IETF</a:t>
            </a:r>
            <a:r>
              <a:rPr sz="1000" spc="50" dirty="0">
                <a:solidFill>
                  <a:srgbClr val="434343"/>
                </a:solidFill>
                <a:latin typeface="Calibri"/>
                <a:cs typeface="Calibri"/>
              </a:rPr>
              <a:t> </a:t>
            </a:r>
            <a:r>
              <a:rPr sz="1000" spc="75" dirty="0">
                <a:solidFill>
                  <a:srgbClr val="434343"/>
                </a:solidFill>
                <a:latin typeface="Calibri"/>
                <a:cs typeface="Calibri"/>
              </a:rPr>
              <a:t>"contribution"</a:t>
            </a:r>
            <a:r>
              <a:rPr sz="1000" spc="45" dirty="0">
                <a:solidFill>
                  <a:srgbClr val="434343"/>
                </a:solidFill>
                <a:latin typeface="Calibri"/>
                <a:cs typeface="Calibri"/>
              </a:rPr>
              <a:t> </a:t>
            </a:r>
            <a:r>
              <a:rPr sz="1000" spc="110" dirty="0">
                <a:solidFill>
                  <a:srgbClr val="434343"/>
                </a:solidFill>
                <a:latin typeface="Calibri"/>
                <a:cs typeface="Calibri"/>
              </a:rPr>
              <a:t>and </a:t>
            </a:r>
            <a:r>
              <a:rPr sz="1000" spc="75" dirty="0">
                <a:solidFill>
                  <a:srgbClr val="434343"/>
                </a:solidFill>
                <a:latin typeface="Calibri"/>
                <a:cs typeface="Calibri"/>
              </a:rPr>
              <a:t>"participation"</a:t>
            </a:r>
            <a:r>
              <a:rPr sz="1000" spc="55" dirty="0">
                <a:solidFill>
                  <a:srgbClr val="434343"/>
                </a:solidFill>
                <a:latin typeface="Calibri"/>
                <a:cs typeface="Calibri"/>
              </a:rPr>
              <a:t> </a:t>
            </a:r>
            <a:r>
              <a:rPr sz="1000" spc="80" dirty="0">
                <a:solidFill>
                  <a:srgbClr val="434343"/>
                </a:solidFill>
                <a:latin typeface="Calibri"/>
                <a:cs typeface="Calibri"/>
              </a:rPr>
              <a:t>are</a:t>
            </a:r>
            <a:r>
              <a:rPr sz="1000" spc="55" dirty="0">
                <a:solidFill>
                  <a:srgbClr val="434343"/>
                </a:solidFill>
                <a:latin typeface="Calibri"/>
                <a:cs typeface="Calibri"/>
              </a:rPr>
              <a:t> </a:t>
            </a:r>
            <a:r>
              <a:rPr sz="1000" spc="85" dirty="0">
                <a:solidFill>
                  <a:srgbClr val="434343"/>
                </a:solidFill>
                <a:latin typeface="Calibri"/>
                <a:cs typeface="Calibri"/>
              </a:rPr>
              <a:t>set</a:t>
            </a:r>
            <a:r>
              <a:rPr sz="1000" spc="55" dirty="0">
                <a:solidFill>
                  <a:srgbClr val="434343"/>
                </a:solidFill>
                <a:latin typeface="Calibri"/>
                <a:cs typeface="Calibri"/>
              </a:rPr>
              <a:t> </a:t>
            </a:r>
            <a:r>
              <a:rPr sz="1000" spc="75" dirty="0">
                <a:solidFill>
                  <a:srgbClr val="434343"/>
                </a:solidFill>
                <a:latin typeface="Calibri"/>
                <a:cs typeface="Calibri"/>
              </a:rPr>
              <a:t>forth</a:t>
            </a:r>
            <a:r>
              <a:rPr sz="1000" spc="55" dirty="0">
                <a:solidFill>
                  <a:srgbClr val="434343"/>
                </a:solidFill>
                <a:latin typeface="Calibri"/>
                <a:cs typeface="Calibri"/>
              </a:rPr>
              <a:t> </a:t>
            </a:r>
            <a:r>
              <a:rPr sz="1000" spc="90" dirty="0">
                <a:solidFill>
                  <a:srgbClr val="434343"/>
                </a:solidFill>
                <a:latin typeface="Calibri"/>
                <a:cs typeface="Calibri"/>
              </a:rPr>
              <a:t>in</a:t>
            </a:r>
            <a:r>
              <a:rPr sz="1000" spc="55" dirty="0">
                <a:solidFill>
                  <a:srgbClr val="434343"/>
                </a:solidFill>
                <a:latin typeface="Calibri"/>
                <a:cs typeface="Calibri"/>
              </a:rPr>
              <a:t> </a:t>
            </a:r>
            <a:r>
              <a:rPr sz="1000" spc="195" dirty="0">
                <a:solidFill>
                  <a:srgbClr val="434343"/>
                </a:solidFill>
                <a:latin typeface="Calibri"/>
                <a:cs typeface="Calibri"/>
              </a:rPr>
              <a:t>BCP</a:t>
            </a:r>
            <a:r>
              <a:rPr sz="1000" spc="55" dirty="0">
                <a:solidFill>
                  <a:srgbClr val="434343"/>
                </a:solidFill>
                <a:latin typeface="Calibri"/>
                <a:cs typeface="Calibri"/>
              </a:rPr>
              <a:t> </a:t>
            </a:r>
            <a:r>
              <a:rPr sz="1000" dirty="0">
                <a:solidFill>
                  <a:srgbClr val="434343"/>
                </a:solidFill>
                <a:latin typeface="Calibri"/>
                <a:cs typeface="Calibri"/>
              </a:rPr>
              <a:t>79;</a:t>
            </a:r>
            <a:r>
              <a:rPr sz="1000" spc="55" dirty="0">
                <a:solidFill>
                  <a:srgbClr val="434343"/>
                </a:solidFill>
                <a:latin typeface="Calibri"/>
                <a:cs typeface="Calibri"/>
              </a:rPr>
              <a:t> </a:t>
            </a:r>
            <a:r>
              <a:rPr sz="1000" spc="95" dirty="0">
                <a:solidFill>
                  <a:srgbClr val="434343"/>
                </a:solidFill>
                <a:latin typeface="Calibri"/>
                <a:cs typeface="Calibri"/>
              </a:rPr>
              <a:t>please</a:t>
            </a:r>
            <a:r>
              <a:rPr sz="1000" spc="60" dirty="0">
                <a:solidFill>
                  <a:srgbClr val="434343"/>
                </a:solidFill>
                <a:latin typeface="Calibri"/>
                <a:cs typeface="Calibri"/>
              </a:rPr>
              <a:t> </a:t>
            </a:r>
            <a:r>
              <a:rPr sz="1000" spc="95" dirty="0">
                <a:solidFill>
                  <a:srgbClr val="434343"/>
                </a:solidFill>
                <a:latin typeface="Calibri"/>
                <a:cs typeface="Calibri"/>
              </a:rPr>
              <a:t>read</a:t>
            </a:r>
            <a:r>
              <a:rPr sz="1000" spc="55" dirty="0">
                <a:solidFill>
                  <a:srgbClr val="434343"/>
                </a:solidFill>
                <a:latin typeface="Calibri"/>
                <a:cs typeface="Calibri"/>
              </a:rPr>
              <a:t> </a:t>
            </a:r>
            <a:r>
              <a:rPr sz="1000" spc="50" dirty="0">
                <a:solidFill>
                  <a:srgbClr val="434343"/>
                </a:solidFill>
                <a:latin typeface="Calibri"/>
                <a:cs typeface="Calibri"/>
              </a:rPr>
              <a:t>it</a:t>
            </a:r>
            <a:r>
              <a:rPr sz="1000" spc="55" dirty="0">
                <a:solidFill>
                  <a:srgbClr val="434343"/>
                </a:solidFill>
                <a:latin typeface="Calibri"/>
                <a:cs typeface="Calibri"/>
              </a:rPr>
              <a:t> carefully.</a:t>
            </a:r>
            <a:endParaRPr sz="1000" dirty="0">
              <a:latin typeface="Calibri"/>
              <a:cs typeface="Calibri"/>
            </a:endParaRPr>
          </a:p>
          <a:p>
            <a:pPr marL="335280">
              <a:lnSpc>
                <a:spcPct val="100000"/>
              </a:lnSpc>
              <a:spcBef>
                <a:spcPts val="750"/>
              </a:spcBef>
            </a:pPr>
            <a:r>
              <a:rPr sz="1000" spc="110" dirty="0">
                <a:solidFill>
                  <a:srgbClr val="434343"/>
                </a:solidFill>
                <a:latin typeface="Calibri"/>
                <a:cs typeface="Calibri"/>
              </a:rPr>
              <a:t>As</a:t>
            </a:r>
            <a:r>
              <a:rPr sz="1000" spc="35" dirty="0">
                <a:solidFill>
                  <a:srgbClr val="434343"/>
                </a:solidFill>
                <a:latin typeface="Calibri"/>
                <a:cs typeface="Calibri"/>
              </a:rPr>
              <a:t> </a:t>
            </a:r>
            <a:r>
              <a:rPr sz="1000" spc="110" dirty="0">
                <a:solidFill>
                  <a:srgbClr val="434343"/>
                </a:solidFill>
                <a:latin typeface="Calibri"/>
                <a:cs typeface="Calibri"/>
              </a:rPr>
              <a:t>a</a:t>
            </a:r>
            <a:r>
              <a:rPr sz="1000" spc="35" dirty="0">
                <a:solidFill>
                  <a:srgbClr val="434343"/>
                </a:solidFill>
                <a:latin typeface="Calibri"/>
                <a:cs typeface="Calibri"/>
              </a:rPr>
              <a:t> </a:t>
            </a:r>
            <a:r>
              <a:rPr sz="1000" spc="80" dirty="0">
                <a:solidFill>
                  <a:srgbClr val="434343"/>
                </a:solidFill>
                <a:latin typeface="Calibri"/>
                <a:cs typeface="Calibri"/>
              </a:rPr>
              <a:t>reminder:</a:t>
            </a:r>
            <a:endParaRPr sz="1000" dirty="0">
              <a:latin typeface="Calibri"/>
              <a:cs typeface="Calibri"/>
            </a:endParaRPr>
          </a:p>
          <a:p>
            <a:pPr marL="792480" indent="-305435">
              <a:lnSpc>
                <a:spcPct val="100000"/>
              </a:lnSpc>
              <a:spcBef>
                <a:spcPts val="750"/>
              </a:spcBef>
              <a:buFont typeface="Arial"/>
              <a:buChar char="●"/>
              <a:tabLst>
                <a:tab pos="792480" algn="l"/>
                <a:tab pos="793115" algn="l"/>
              </a:tabLst>
            </a:pPr>
            <a:r>
              <a:rPr sz="1000" spc="145" dirty="0">
                <a:solidFill>
                  <a:srgbClr val="434343"/>
                </a:solidFill>
                <a:latin typeface="Calibri"/>
                <a:cs typeface="Calibri"/>
              </a:rPr>
              <a:t>By</a:t>
            </a:r>
            <a:r>
              <a:rPr sz="1000" spc="45" dirty="0">
                <a:solidFill>
                  <a:srgbClr val="434343"/>
                </a:solidFill>
                <a:latin typeface="Calibri"/>
                <a:cs typeface="Calibri"/>
              </a:rPr>
              <a:t> </a:t>
            </a:r>
            <a:r>
              <a:rPr sz="1000" spc="100" dirty="0">
                <a:solidFill>
                  <a:srgbClr val="434343"/>
                </a:solidFill>
                <a:latin typeface="Calibri"/>
                <a:cs typeface="Calibri"/>
              </a:rPr>
              <a:t>participating</a:t>
            </a:r>
            <a:r>
              <a:rPr sz="1000" spc="45" dirty="0">
                <a:solidFill>
                  <a:srgbClr val="434343"/>
                </a:solidFill>
                <a:latin typeface="Calibri"/>
                <a:cs typeface="Calibri"/>
              </a:rPr>
              <a:t> </a:t>
            </a:r>
            <a:r>
              <a:rPr sz="1000" spc="90" dirty="0">
                <a:solidFill>
                  <a:srgbClr val="434343"/>
                </a:solidFill>
                <a:latin typeface="Calibri"/>
                <a:cs typeface="Calibri"/>
              </a:rPr>
              <a:t>in</a:t>
            </a:r>
            <a:r>
              <a:rPr sz="1000" spc="45" dirty="0">
                <a:solidFill>
                  <a:srgbClr val="434343"/>
                </a:solidFill>
                <a:latin typeface="Calibri"/>
                <a:cs typeface="Calibri"/>
              </a:rPr>
              <a:t> </a:t>
            </a:r>
            <a:r>
              <a:rPr sz="1000" spc="105" dirty="0">
                <a:solidFill>
                  <a:srgbClr val="434343"/>
                </a:solidFill>
                <a:latin typeface="Calibri"/>
                <a:cs typeface="Calibri"/>
              </a:rPr>
              <a:t>the</a:t>
            </a:r>
            <a:r>
              <a:rPr sz="1000" spc="50" dirty="0">
                <a:solidFill>
                  <a:srgbClr val="434343"/>
                </a:solidFill>
                <a:latin typeface="Calibri"/>
                <a:cs typeface="Calibri"/>
              </a:rPr>
              <a:t> </a:t>
            </a:r>
            <a:r>
              <a:rPr sz="1000" spc="85" dirty="0">
                <a:solidFill>
                  <a:srgbClr val="434343"/>
                </a:solidFill>
                <a:latin typeface="Calibri"/>
                <a:cs typeface="Calibri"/>
              </a:rPr>
              <a:t>IETF,</a:t>
            </a:r>
            <a:r>
              <a:rPr sz="1000" spc="45" dirty="0">
                <a:solidFill>
                  <a:srgbClr val="434343"/>
                </a:solidFill>
                <a:latin typeface="Calibri"/>
                <a:cs typeface="Calibri"/>
              </a:rPr>
              <a:t> </a:t>
            </a:r>
            <a:r>
              <a:rPr sz="1000" spc="100" dirty="0">
                <a:solidFill>
                  <a:srgbClr val="434343"/>
                </a:solidFill>
                <a:latin typeface="Calibri"/>
                <a:cs typeface="Calibri"/>
              </a:rPr>
              <a:t>you</a:t>
            </a:r>
            <a:r>
              <a:rPr sz="1000" spc="45" dirty="0">
                <a:solidFill>
                  <a:srgbClr val="434343"/>
                </a:solidFill>
                <a:latin typeface="Calibri"/>
                <a:cs typeface="Calibri"/>
              </a:rPr>
              <a:t> </a:t>
            </a:r>
            <a:r>
              <a:rPr sz="1000" spc="110" dirty="0">
                <a:solidFill>
                  <a:srgbClr val="434343"/>
                </a:solidFill>
                <a:latin typeface="Calibri"/>
                <a:cs typeface="Calibri"/>
              </a:rPr>
              <a:t>agree</a:t>
            </a:r>
            <a:r>
              <a:rPr sz="1000" spc="45" dirty="0">
                <a:solidFill>
                  <a:srgbClr val="434343"/>
                </a:solidFill>
                <a:latin typeface="Calibri"/>
                <a:cs typeface="Calibri"/>
              </a:rPr>
              <a:t> </a:t>
            </a:r>
            <a:r>
              <a:rPr sz="1000" spc="70" dirty="0">
                <a:solidFill>
                  <a:srgbClr val="434343"/>
                </a:solidFill>
                <a:latin typeface="Calibri"/>
                <a:cs typeface="Calibri"/>
              </a:rPr>
              <a:t>to</a:t>
            </a:r>
            <a:r>
              <a:rPr sz="1000" spc="50" dirty="0">
                <a:solidFill>
                  <a:srgbClr val="434343"/>
                </a:solidFill>
                <a:latin typeface="Calibri"/>
                <a:cs typeface="Calibri"/>
              </a:rPr>
              <a:t> </a:t>
            </a:r>
            <a:r>
              <a:rPr sz="1000" spc="70" dirty="0">
                <a:solidFill>
                  <a:srgbClr val="434343"/>
                </a:solidFill>
                <a:latin typeface="Calibri"/>
                <a:cs typeface="Calibri"/>
              </a:rPr>
              <a:t>follow</a:t>
            </a:r>
            <a:r>
              <a:rPr sz="1000" spc="45" dirty="0">
                <a:solidFill>
                  <a:srgbClr val="434343"/>
                </a:solidFill>
                <a:latin typeface="Calibri"/>
                <a:cs typeface="Calibri"/>
              </a:rPr>
              <a:t> </a:t>
            </a:r>
            <a:r>
              <a:rPr sz="1000" spc="120" dirty="0">
                <a:solidFill>
                  <a:srgbClr val="434343"/>
                </a:solidFill>
                <a:latin typeface="Calibri"/>
                <a:cs typeface="Calibri"/>
              </a:rPr>
              <a:t>IETF</a:t>
            </a:r>
            <a:r>
              <a:rPr sz="1000" spc="45" dirty="0">
                <a:solidFill>
                  <a:srgbClr val="434343"/>
                </a:solidFill>
                <a:latin typeface="Calibri"/>
                <a:cs typeface="Calibri"/>
              </a:rPr>
              <a:t> </a:t>
            </a:r>
            <a:r>
              <a:rPr sz="1000" spc="100" dirty="0">
                <a:solidFill>
                  <a:srgbClr val="434343"/>
                </a:solidFill>
                <a:latin typeface="Calibri"/>
                <a:cs typeface="Calibri"/>
              </a:rPr>
              <a:t>processes</a:t>
            </a:r>
            <a:r>
              <a:rPr sz="1000" spc="45" dirty="0">
                <a:solidFill>
                  <a:srgbClr val="434343"/>
                </a:solidFill>
                <a:latin typeface="Calibri"/>
                <a:cs typeface="Calibri"/>
              </a:rPr>
              <a:t> </a:t>
            </a:r>
            <a:r>
              <a:rPr sz="1000" spc="135" dirty="0">
                <a:solidFill>
                  <a:srgbClr val="434343"/>
                </a:solidFill>
                <a:latin typeface="Calibri"/>
                <a:cs typeface="Calibri"/>
              </a:rPr>
              <a:t>and</a:t>
            </a:r>
            <a:r>
              <a:rPr sz="1000" spc="50" dirty="0">
                <a:solidFill>
                  <a:srgbClr val="434343"/>
                </a:solidFill>
                <a:latin typeface="Calibri"/>
                <a:cs typeface="Calibri"/>
              </a:rPr>
              <a:t> </a:t>
            </a:r>
            <a:r>
              <a:rPr sz="1000" spc="60" dirty="0">
                <a:solidFill>
                  <a:srgbClr val="434343"/>
                </a:solidFill>
                <a:latin typeface="Calibri"/>
                <a:cs typeface="Calibri"/>
              </a:rPr>
              <a:t>policies.</a:t>
            </a:r>
            <a:endParaRPr sz="1000" dirty="0">
              <a:latin typeface="Calibri"/>
              <a:cs typeface="Calibri"/>
            </a:endParaRPr>
          </a:p>
          <a:p>
            <a:pPr marL="792480" marR="96520" indent="-305435">
              <a:lnSpc>
                <a:spcPct val="114599"/>
              </a:lnSpc>
              <a:spcBef>
                <a:spcPts val="175"/>
              </a:spcBef>
              <a:buFont typeface="Arial"/>
              <a:buChar char="●"/>
              <a:tabLst>
                <a:tab pos="792480" algn="l"/>
                <a:tab pos="793115" algn="l"/>
              </a:tabLst>
            </a:pPr>
            <a:r>
              <a:rPr sz="1000" dirty="0">
                <a:solidFill>
                  <a:srgbClr val="434343"/>
                </a:solidFill>
                <a:latin typeface="Calibri"/>
                <a:cs typeface="Calibri"/>
              </a:rPr>
              <a:t>If</a:t>
            </a:r>
            <a:r>
              <a:rPr sz="1000" spc="50" dirty="0">
                <a:solidFill>
                  <a:srgbClr val="434343"/>
                </a:solidFill>
                <a:latin typeface="Calibri"/>
                <a:cs typeface="Calibri"/>
              </a:rPr>
              <a:t> </a:t>
            </a:r>
            <a:r>
              <a:rPr sz="1000" spc="100" dirty="0">
                <a:solidFill>
                  <a:srgbClr val="434343"/>
                </a:solidFill>
                <a:latin typeface="Calibri"/>
                <a:cs typeface="Calibri"/>
              </a:rPr>
              <a:t>you</a:t>
            </a:r>
            <a:r>
              <a:rPr sz="1000" spc="50" dirty="0">
                <a:solidFill>
                  <a:srgbClr val="434343"/>
                </a:solidFill>
                <a:latin typeface="Calibri"/>
                <a:cs typeface="Calibri"/>
              </a:rPr>
              <a:t> </a:t>
            </a:r>
            <a:r>
              <a:rPr sz="1000" spc="80" dirty="0">
                <a:solidFill>
                  <a:srgbClr val="434343"/>
                </a:solidFill>
                <a:latin typeface="Calibri"/>
                <a:cs typeface="Calibri"/>
              </a:rPr>
              <a:t>are</a:t>
            </a:r>
            <a:r>
              <a:rPr sz="1000" spc="50" dirty="0">
                <a:solidFill>
                  <a:srgbClr val="434343"/>
                </a:solidFill>
                <a:latin typeface="Calibri"/>
                <a:cs typeface="Calibri"/>
              </a:rPr>
              <a:t> </a:t>
            </a:r>
            <a:r>
              <a:rPr sz="1000" spc="95" dirty="0">
                <a:solidFill>
                  <a:srgbClr val="434343"/>
                </a:solidFill>
                <a:latin typeface="Calibri"/>
                <a:cs typeface="Calibri"/>
              </a:rPr>
              <a:t>aware</a:t>
            </a:r>
            <a:r>
              <a:rPr sz="1000" spc="50" dirty="0">
                <a:solidFill>
                  <a:srgbClr val="434343"/>
                </a:solidFill>
                <a:latin typeface="Calibri"/>
                <a:cs typeface="Calibri"/>
              </a:rPr>
              <a:t> </a:t>
            </a:r>
            <a:r>
              <a:rPr sz="1000" spc="100" dirty="0">
                <a:solidFill>
                  <a:srgbClr val="434343"/>
                </a:solidFill>
                <a:latin typeface="Calibri"/>
                <a:cs typeface="Calibri"/>
              </a:rPr>
              <a:t>that</a:t>
            </a:r>
            <a:r>
              <a:rPr sz="1000" spc="50" dirty="0">
                <a:solidFill>
                  <a:srgbClr val="434343"/>
                </a:solidFill>
                <a:latin typeface="Calibri"/>
                <a:cs typeface="Calibri"/>
              </a:rPr>
              <a:t> </a:t>
            </a:r>
            <a:r>
              <a:rPr sz="1000" spc="110" dirty="0">
                <a:solidFill>
                  <a:srgbClr val="434343"/>
                </a:solidFill>
                <a:latin typeface="Calibri"/>
                <a:cs typeface="Calibri"/>
              </a:rPr>
              <a:t>any</a:t>
            </a:r>
            <a:r>
              <a:rPr sz="1000" spc="50" dirty="0">
                <a:solidFill>
                  <a:srgbClr val="434343"/>
                </a:solidFill>
                <a:latin typeface="Calibri"/>
                <a:cs typeface="Calibri"/>
              </a:rPr>
              <a:t> </a:t>
            </a:r>
            <a:r>
              <a:rPr sz="1000" spc="120" dirty="0">
                <a:solidFill>
                  <a:srgbClr val="434343"/>
                </a:solidFill>
                <a:latin typeface="Calibri"/>
                <a:cs typeface="Calibri"/>
              </a:rPr>
              <a:t>IETF</a:t>
            </a:r>
            <a:r>
              <a:rPr sz="1000" spc="50" dirty="0">
                <a:solidFill>
                  <a:srgbClr val="434343"/>
                </a:solidFill>
                <a:latin typeface="Calibri"/>
                <a:cs typeface="Calibri"/>
              </a:rPr>
              <a:t> </a:t>
            </a:r>
            <a:r>
              <a:rPr sz="1000" spc="95" dirty="0">
                <a:solidFill>
                  <a:srgbClr val="434343"/>
                </a:solidFill>
                <a:latin typeface="Calibri"/>
                <a:cs typeface="Calibri"/>
              </a:rPr>
              <a:t>contribution</a:t>
            </a:r>
            <a:r>
              <a:rPr sz="1000" spc="50" dirty="0">
                <a:solidFill>
                  <a:srgbClr val="434343"/>
                </a:solidFill>
                <a:latin typeface="Calibri"/>
                <a:cs typeface="Calibri"/>
              </a:rPr>
              <a:t> </a:t>
            </a:r>
            <a:r>
              <a:rPr sz="1000" spc="65" dirty="0">
                <a:solidFill>
                  <a:srgbClr val="434343"/>
                </a:solidFill>
                <a:latin typeface="Calibri"/>
                <a:cs typeface="Calibri"/>
              </a:rPr>
              <a:t>is</a:t>
            </a:r>
            <a:r>
              <a:rPr sz="1000" spc="50" dirty="0">
                <a:solidFill>
                  <a:srgbClr val="434343"/>
                </a:solidFill>
                <a:latin typeface="Calibri"/>
                <a:cs typeface="Calibri"/>
              </a:rPr>
              <a:t> </a:t>
            </a:r>
            <a:r>
              <a:rPr sz="1000" spc="95" dirty="0">
                <a:solidFill>
                  <a:srgbClr val="434343"/>
                </a:solidFill>
                <a:latin typeface="Calibri"/>
                <a:cs typeface="Calibri"/>
              </a:rPr>
              <a:t>covered</a:t>
            </a:r>
            <a:r>
              <a:rPr sz="1000" spc="50" dirty="0">
                <a:solidFill>
                  <a:srgbClr val="434343"/>
                </a:solidFill>
                <a:latin typeface="Calibri"/>
                <a:cs typeface="Calibri"/>
              </a:rPr>
              <a:t> </a:t>
            </a:r>
            <a:r>
              <a:rPr sz="1000" spc="110" dirty="0">
                <a:solidFill>
                  <a:srgbClr val="434343"/>
                </a:solidFill>
                <a:latin typeface="Calibri"/>
                <a:cs typeface="Calibri"/>
              </a:rPr>
              <a:t>by</a:t>
            </a:r>
            <a:r>
              <a:rPr sz="1000" spc="50" dirty="0">
                <a:solidFill>
                  <a:srgbClr val="434343"/>
                </a:solidFill>
                <a:latin typeface="Calibri"/>
                <a:cs typeface="Calibri"/>
              </a:rPr>
              <a:t> </a:t>
            </a:r>
            <a:r>
              <a:rPr sz="1000" spc="100" dirty="0">
                <a:solidFill>
                  <a:srgbClr val="434343"/>
                </a:solidFill>
                <a:latin typeface="Calibri"/>
                <a:cs typeface="Calibri"/>
              </a:rPr>
              <a:t>patents</a:t>
            </a:r>
            <a:r>
              <a:rPr sz="1000" spc="50" dirty="0">
                <a:solidFill>
                  <a:srgbClr val="434343"/>
                </a:solidFill>
                <a:latin typeface="Calibri"/>
                <a:cs typeface="Calibri"/>
              </a:rPr>
              <a:t> </a:t>
            </a:r>
            <a:r>
              <a:rPr sz="1000" spc="70" dirty="0">
                <a:solidFill>
                  <a:srgbClr val="434343"/>
                </a:solidFill>
                <a:latin typeface="Calibri"/>
                <a:cs typeface="Calibri"/>
              </a:rPr>
              <a:t>or</a:t>
            </a:r>
            <a:r>
              <a:rPr sz="1000" spc="50" dirty="0">
                <a:solidFill>
                  <a:srgbClr val="434343"/>
                </a:solidFill>
                <a:latin typeface="Calibri"/>
                <a:cs typeface="Calibri"/>
              </a:rPr>
              <a:t> </a:t>
            </a:r>
            <a:r>
              <a:rPr sz="1000" spc="105" dirty="0">
                <a:solidFill>
                  <a:srgbClr val="434343"/>
                </a:solidFill>
                <a:latin typeface="Calibri"/>
                <a:cs typeface="Calibri"/>
              </a:rPr>
              <a:t>patent</a:t>
            </a:r>
            <a:r>
              <a:rPr sz="1000" spc="50" dirty="0">
                <a:solidFill>
                  <a:srgbClr val="434343"/>
                </a:solidFill>
                <a:latin typeface="Calibri"/>
                <a:cs typeface="Calibri"/>
              </a:rPr>
              <a:t> </a:t>
            </a:r>
            <a:r>
              <a:rPr sz="1000" spc="95" dirty="0">
                <a:solidFill>
                  <a:srgbClr val="434343"/>
                </a:solidFill>
                <a:latin typeface="Calibri"/>
                <a:cs typeface="Calibri"/>
              </a:rPr>
              <a:t>applications</a:t>
            </a:r>
            <a:r>
              <a:rPr sz="1000" spc="50" dirty="0">
                <a:solidFill>
                  <a:srgbClr val="434343"/>
                </a:solidFill>
                <a:latin typeface="Calibri"/>
                <a:cs typeface="Calibri"/>
              </a:rPr>
              <a:t> </a:t>
            </a:r>
            <a:r>
              <a:rPr sz="1000" spc="100" dirty="0">
                <a:solidFill>
                  <a:srgbClr val="434343"/>
                </a:solidFill>
                <a:latin typeface="Calibri"/>
                <a:cs typeface="Calibri"/>
              </a:rPr>
              <a:t>that</a:t>
            </a:r>
            <a:r>
              <a:rPr sz="1000" spc="50" dirty="0">
                <a:solidFill>
                  <a:srgbClr val="434343"/>
                </a:solidFill>
                <a:latin typeface="Calibri"/>
                <a:cs typeface="Calibri"/>
              </a:rPr>
              <a:t> </a:t>
            </a:r>
            <a:r>
              <a:rPr sz="1000" spc="80" dirty="0">
                <a:solidFill>
                  <a:srgbClr val="434343"/>
                </a:solidFill>
                <a:latin typeface="Calibri"/>
                <a:cs typeface="Calibri"/>
              </a:rPr>
              <a:t>are</a:t>
            </a:r>
            <a:r>
              <a:rPr sz="1000" spc="50" dirty="0">
                <a:solidFill>
                  <a:srgbClr val="434343"/>
                </a:solidFill>
                <a:latin typeface="Calibri"/>
                <a:cs typeface="Calibri"/>
              </a:rPr>
              <a:t> </a:t>
            </a:r>
            <a:r>
              <a:rPr sz="1000" spc="125" dirty="0">
                <a:solidFill>
                  <a:srgbClr val="434343"/>
                </a:solidFill>
                <a:latin typeface="Calibri"/>
                <a:cs typeface="Calibri"/>
              </a:rPr>
              <a:t>owned</a:t>
            </a:r>
            <a:r>
              <a:rPr sz="1000" spc="50" dirty="0">
                <a:solidFill>
                  <a:srgbClr val="434343"/>
                </a:solidFill>
                <a:latin typeface="Calibri"/>
                <a:cs typeface="Calibri"/>
              </a:rPr>
              <a:t> </a:t>
            </a:r>
            <a:r>
              <a:rPr sz="1000" spc="70" dirty="0">
                <a:solidFill>
                  <a:srgbClr val="434343"/>
                </a:solidFill>
                <a:latin typeface="Calibri"/>
                <a:cs typeface="Calibri"/>
              </a:rPr>
              <a:t>or</a:t>
            </a:r>
            <a:r>
              <a:rPr sz="1000" spc="50" dirty="0">
                <a:solidFill>
                  <a:srgbClr val="434343"/>
                </a:solidFill>
                <a:latin typeface="Calibri"/>
                <a:cs typeface="Calibri"/>
              </a:rPr>
              <a:t> </a:t>
            </a:r>
            <a:r>
              <a:rPr sz="1000" spc="90" dirty="0">
                <a:solidFill>
                  <a:srgbClr val="434343"/>
                </a:solidFill>
                <a:latin typeface="Calibri"/>
                <a:cs typeface="Calibri"/>
              </a:rPr>
              <a:t>controlled</a:t>
            </a:r>
            <a:r>
              <a:rPr sz="1000" spc="50" dirty="0">
                <a:solidFill>
                  <a:srgbClr val="434343"/>
                </a:solidFill>
                <a:latin typeface="Calibri"/>
                <a:cs typeface="Calibri"/>
              </a:rPr>
              <a:t> </a:t>
            </a:r>
            <a:r>
              <a:rPr sz="1000" spc="85" dirty="0">
                <a:solidFill>
                  <a:srgbClr val="434343"/>
                </a:solidFill>
                <a:latin typeface="Calibri"/>
                <a:cs typeface="Calibri"/>
              </a:rPr>
              <a:t>by </a:t>
            </a:r>
            <a:r>
              <a:rPr sz="1000" spc="100" dirty="0">
                <a:solidFill>
                  <a:srgbClr val="434343"/>
                </a:solidFill>
                <a:latin typeface="Calibri"/>
                <a:cs typeface="Calibri"/>
              </a:rPr>
              <a:t>you</a:t>
            </a:r>
            <a:r>
              <a:rPr sz="1000" spc="45" dirty="0">
                <a:solidFill>
                  <a:srgbClr val="434343"/>
                </a:solidFill>
                <a:latin typeface="Calibri"/>
                <a:cs typeface="Calibri"/>
              </a:rPr>
              <a:t> </a:t>
            </a:r>
            <a:r>
              <a:rPr sz="1000" spc="70" dirty="0">
                <a:solidFill>
                  <a:srgbClr val="434343"/>
                </a:solidFill>
                <a:latin typeface="Calibri"/>
                <a:cs typeface="Calibri"/>
              </a:rPr>
              <a:t>or</a:t>
            </a:r>
            <a:r>
              <a:rPr sz="1000" spc="45" dirty="0">
                <a:solidFill>
                  <a:srgbClr val="434343"/>
                </a:solidFill>
                <a:latin typeface="Calibri"/>
                <a:cs typeface="Calibri"/>
              </a:rPr>
              <a:t> </a:t>
            </a:r>
            <a:r>
              <a:rPr sz="1000" spc="90" dirty="0">
                <a:solidFill>
                  <a:srgbClr val="434343"/>
                </a:solidFill>
                <a:latin typeface="Calibri"/>
                <a:cs typeface="Calibri"/>
              </a:rPr>
              <a:t>your</a:t>
            </a:r>
            <a:r>
              <a:rPr sz="1000" spc="45" dirty="0">
                <a:solidFill>
                  <a:srgbClr val="434343"/>
                </a:solidFill>
                <a:latin typeface="Calibri"/>
                <a:cs typeface="Calibri"/>
              </a:rPr>
              <a:t> </a:t>
            </a:r>
            <a:r>
              <a:rPr sz="1000" spc="85" dirty="0">
                <a:solidFill>
                  <a:srgbClr val="434343"/>
                </a:solidFill>
                <a:latin typeface="Calibri"/>
                <a:cs typeface="Calibri"/>
              </a:rPr>
              <a:t>sponsor,</a:t>
            </a:r>
            <a:r>
              <a:rPr sz="1000" spc="45" dirty="0">
                <a:solidFill>
                  <a:srgbClr val="434343"/>
                </a:solidFill>
                <a:latin typeface="Calibri"/>
                <a:cs typeface="Calibri"/>
              </a:rPr>
              <a:t> </a:t>
            </a:r>
            <a:r>
              <a:rPr sz="1000" spc="100" dirty="0">
                <a:solidFill>
                  <a:srgbClr val="434343"/>
                </a:solidFill>
                <a:latin typeface="Calibri"/>
                <a:cs typeface="Calibri"/>
              </a:rPr>
              <a:t>you</a:t>
            </a:r>
            <a:r>
              <a:rPr sz="1000" spc="45" dirty="0">
                <a:solidFill>
                  <a:srgbClr val="434343"/>
                </a:solidFill>
                <a:latin typeface="Calibri"/>
                <a:cs typeface="Calibri"/>
              </a:rPr>
              <a:t> </a:t>
            </a:r>
            <a:r>
              <a:rPr sz="1000" spc="140" dirty="0">
                <a:solidFill>
                  <a:srgbClr val="434343"/>
                </a:solidFill>
                <a:latin typeface="Calibri"/>
                <a:cs typeface="Calibri"/>
              </a:rPr>
              <a:t>must</a:t>
            </a:r>
            <a:r>
              <a:rPr sz="1000" spc="45" dirty="0">
                <a:solidFill>
                  <a:srgbClr val="434343"/>
                </a:solidFill>
                <a:latin typeface="Calibri"/>
                <a:cs typeface="Calibri"/>
              </a:rPr>
              <a:t> </a:t>
            </a:r>
            <a:r>
              <a:rPr sz="1000" spc="90" dirty="0">
                <a:solidFill>
                  <a:srgbClr val="434343"/>
                </a:solidFill>
                <a:latin typeface="Calibri"/>
                <a:cs typeface="Calibri"/>
              </a:rPr>
              <a:t>disclose</a:t>
            </a:r>
            <a:r>
              <a:rPr sz="1000" spc="45" dirty="0">
                <a:solidFill>
                  <a:srgbClr val="434343"/>
                </a:solidFill>
                <a:latin typeface="Calibri"/>
                <a:cs typeface="Calibri"/>
              </a:rPr>
              <a:t> </a:t>
            </a:r>
            <a:r>
              <a:rPr sz="1000" spc="100" dirty="0">
                <a:solidFill>
                  <a:srgbClr val="434343"/>
                </a:solidFill>
                <a:latin typeface="Calibri"/>
                <a:cs typeface="Calibri"/>
              </a:rPr>
              <a:t>that</a:t>
            </a:r>
            <a:r>
              <a:rPr sz="1000" spc="45" dirty="0">
                <a:solidFill>
                  <a:srgbClr val="434343"/>
                </a:solidFill>
                <a:latin typeface="Calibri"/>
                <a:cs typeface="Calibri"/>
              </a:rPr>
              <a:t> </a:t>
            </a:r>
            <a:r>
              <a:rPr sz="1000" spc="60" dirty="0">
                <a:solidFill>
                  <a:srgbClr val="434343"/>
                </a:solidFill>
                <a:latin typeface="Calibri"/>
                <a:cs typeface="Calibri"/>
              </a:rPr>
              <a:t>fact,</a:t>
            </a:r>
            <a:r>
              <a:rPr sz="1000" spc="45" dirty="0">
                <a:solidFill>
                  <a:srgbClr val="434343"/>
                </a:solidFill>
                <a:latin typeface="Calibri"/>
                <a:cs typeface="Calibri"/>
              </a:rPr>
              <a:t> </a:t>
            </a:r>
            <a:r>
              <a:rPr sz="1000" spc="70" dirty="0">
                <a:solidFill>
                  <a:srgbClr val="434343"/>
                </a:solidFill>
                <a:latin typeface="Calibri"/>
                <a:cs typeface="Calibri"/>
              </a:rPr>
              <a:t>or</a:t>
            </a:r>
            <a:r>
              <a:rPr sz="1000" spc="50" dirty="0">
                <a:solidFill>
                  <a:srgbClr val="434343"/>
                </a:solidFill>
                <a:latin typeface="Calibri"/>
                <a:cs typeface="Calibri"/>
              </a:rPr>
              <a:t> </a:t>
            </a:r>
            <a:r>
              <a:rPr sz="1000" spc="105" dirty="0">
                <a:solidFill>
                  <a:srgbClr val="434343"/>
                </a:solidFill>
                <a:latin typeface="Calibri"/>
                <a:cs typeface="Calibri"/>
              </a:rPr>
              <a:t>not</a:t>
            </a:r>
            <a:r>
              <a:rPr sz="1000" spc="45" dirty="0">
                <a:solidFill>
                  <a:srgbClr val="434343"/>
                </a:solidFill>
                <a:latin typeface="Calibri"/>
                <a:cs typeface="Calibri"/>
              </a:rPr>
              <a:t> </a:t>
            </a:r>
            <a:r>
              <a:rPr sz="1000" spc="90" dirty="0">
                <a:solidFill>
                  <a:srgbClr val="434343"/>
                </a:solidFill>
                <a:latin typeface="Calibri"/>
                <a:cs typeface="Calibri"/>
              </a:rPr>
              <a:t>participate</a:t>
            </a:r>
            <a:r>
              <a:rPr sz="1000" spc="45" dirty="0">
                <a:solidFill>
                  <a:srgbClr val="434343"/>
                </a:solidFill>
                <a:latin typeface="Calibri"/>
                <a:cs typeface="Calibri"/>
              </a:rPr>
              <a:t> </a:t>
            </a:r>
            <a:r>
              <a:rPr sz="1000" spc="90" dirty="0">
                <a:solidFill>
                  <a:srgbClr val="434343"/>
                </a:solidFill>
                <a:latin typeface="Calibri"/>
                <a:cs typeface="Calibri"/>
              </a:rPr>
              <a:t>in</a:t>
            </a:r>
            <a:r>
              <a:rPr sz="1000" spc="45" dirty="0">
                <a:solidFill>
                  <a:srgbClr val="434343"/>
                </a:solidFill>
                <a:latin typeface="Calibri"/>
                <a:cs typeface="Calibri"/>
              </a:rPr>
              <a:t> </a:t>
            </a:r>
            <a:r>
              <a:rPr sz="1000" spc="105" dirty="0">
                <a:solidFill>
                  <a:srgbClr val="434343"/>
                </a:solidFill>
                <a:latin typeface="Calibri"/>
                <a:cs typeface="Calibri"/>
              </a:rPr>
              <a:t>the</a:t>
            </a:r>
            <a:r>
              <a:rPr sz="1000" spc="45" dirty="0">
                <a:solidFill>
                  <a:srgbClr val="434343"/>
                </a:solidFill>
                <a:latin typeface="Calibri"/>
                <a:cs typeface="Calibri"/>
              </a:rPr>
              <a:t> </a:t>
            </a:r>
            <a:r>
              <a:rPr sz="1000" spc="80" dirty="0">
                <a:solidFill>
                  <a:srgbClr val="434343"/>
                </a:solidFill>
                <a:latin typeface="Calibri"/>
                <a:cs typeface="Calibri"/>
              </a:rPr>
              <a:t>discussion.</a:t>
            </a:r>
            <a:endParaRPr sz="1000" dirty="0">
              <a:latin typeface="Calibri"/>
              <a:cs typeface="Calibri"/>
            </a:endParaRPr>
          </a:p>
          <a:p>
            <a:pPr marL="792480" marR="5080" indent="-305435">
              <a:lnSpc>
                <a:spcPct val="114599"/>
              </a:lnSpc>
              <a:spcBef>
                <a:spcPts val="175"/>
              </a:spcBef>
              <a:buFont typeface="Arial"/>
              <a:buChar char="●"/>
              <a:tabLst>
                <a:tab pos="792480" algn="l"/>
                <a:tab pos="793115" algn="l"/>
              </a:tabLst>
            </a:pPr>
            <a:r>
              <a:rPr sz="1000" spc="110" dirty="0">
                <a:solidFill>
                  <a:srgbClr val="434343"/>
                </a:solidFill>
                <a:latin typeface="Calibri"/>
                <a:cs typeface="Calibri"/>
              </a:rPr>
              <a:t>As</a:t>
            </a:r>
            <a:r>
              <a:rPr sz="1000" spc="45" dirty="0">
                <a:solidFill>
                  <a:srgbClr val="434343"/>
                </a:solidFill>
                <a:latin typeface="Calibri"/>
                <a:cs typeface="Calibri"/>
              </a:rPr>
              <a:t> </a:t>
            </a:r>
            <a:r>
              <a:rPr sz="1000" spc="110" dirty="0">
                <a:solidFill>
                  <a:srgbClr val="434343"/>
                </a:solidFill>
                <a:latin typeface="Calibri"/>
                <a:cs typeface="Calibri"/>
              </a:rPr>
              <a:t>a</a:t>
            </a:r>
            <a:r>
              <a:rPr sz="1000" spc="50" dirty="0">
                <a:solidFill>
                  <a:srgbClr val="434343"/>
                </a:solidFill>
                <a:latin typeface="Calibri"/>
                <a:cs typeface="Calibri"/>
              </a:rPr>
              <a:t> </a:t>
            </a:r>
            <a:r>
              <a:rPr sz="1000" spc="95" dirty="0">
                <a:solidFill>
                  <a:srgbClr val="434343"/>
                </a:solidFill>
                <a:latin typeface="Calibri"/>
                <a:cs typeface="Calibri"/>
              </a:rPr>
              <a:t>participant</a:t>
            </a:r>
            <a:r>
              <a:rPr sz="1000" spc="45" dirty="0">
                <a:solidFill>
                  <a:srgbClr val="434343"/>
                </a:solidFill>
                <a:latin typeface="Calibri"/>
                <a:cs typeface="Calibri"/>
              </a:rPr>
              <a:t> </a:t>
            </a:r>
            <a:r>
              <a:rPr sz="1000" spc="90" dirty="0">
                <a:solidFill>
                  <a:srgbClr val="434343"/>
                </a:solidFill>
                <a:latin typeface="Calibri"/>
                <a:cs typeface="Calibri"/>
              </a:rPr>
              <a:t>in</a:t>
            </a:r>
            <a:r>
              <a:rPr sz="1000" spc="50" dirty="0">
                <a:solidFill>
                  <a:srgbClr val="434343"/>
                </a:solidFill>
                <a:latin typeface="Calibri"/>
                <a:cs typeface="Calibri"/>
              </a:rPr>
              <a:t> </a:t>
            </a:r>
            <a:r>
              <a:rPr sz="1000" spc="70" dirty="0">
                <a:solidFill>
                  <a:srgbClr val="434343"/>
                </a:solidFill>
                <a:latin typeface="Calibri"/>
                <a:cs typeface="Calibri"/>
              </a:rPr>
              <a:t>or</a:t>
            </a:r>
            <a:r>
              <a:rPr sz="1000" spc="45" dirty="0">
                <a:solidFill>
                  <a:srgbClr val="434343"/>
                </a:solidFill>
                <a:latin typeface="Calibri"/>
                <a:cs typeface="Calibri"/>
              </a:rPr>
              <a:t> </a:t>
            </a:r>
            <a:r>
              <a:rPr sz="1000" spc="100" dirty="0">
                <a:solidFill>
                  <a:srgbClr val="434343"/>
                </a:solidFill>
                <a:latin typeface="Calibri"/>
                <a:cs typeface="Calibri"/>
              </a:rPr>
              <a:t>attendee</a:t>
            </a:r>
            <a:r>
              <a:rPr sz="1000" spc="50" dirty="0">
                <a:solidFill>
                  <a:srgbClr val="434343"/>
                </a:solidFill>
                <a:latin typeface="Calibri"/>
                <a:cs typeface="Calibri"/>
              </a:rPr>
              <a:t> </a:t>
            </a:r>
            <a:r>
              <a:rPr sz="1000" spc="70" dirty="0">
                <a:solidFill>
                  <a:srgbClr val="434343"/>
                </a:solidFill>
                <a:latin typeface="Calibri"/>
                <a:cs typeface="Calibri"/>
              </a:rPr>
              <a:t>to</a:t>
            </a:r>
            <a:r>
              <a:rPr sz="1000" spc="45" dirty="0">
                <a:solidFill>
                  <a:srgbClr val="434343"/>
                </a:solidFill>
                <a:latin typeface="Calibri"/>
                <a:cs typeface="Calibri"/>
              </a:rPr>
              <a:t> </a:t>
            </a:r>
            <a:r>
              <a:rPr sz="1000" spc="110" dirty="0">
                <a:solidFill>
                  <a:srgbClr val="434343"/>
                </a:solidFill>
                <a:latin typeface="Calibri"/>
                <a:cs typeface="Calibri"/>
              </a:rPr>
              <a:t>any</a:t>
            </a:r>
            <a:r>
              <a:rPr sz="1000" spc="50" dirty="0">
                <a:solidFill>
                  <a:srgbClr val="434343"/>
                </a:solidFill>
                <a:latin typeface="Calibri"/>
                <a:cs typeface="Calibri"/>
              </a:rPr>
              <a:t> </a:t>
            </a:r>
            <a:r>
              <a:rPr sz="1000" spc="120" dirty="0">
                <a:solidFill>
                  <a:srgbClr val="434343"/>
                </a:solidFill>
                <a:latin typeface="Calibri"/>
                <a:cs typeface="Calibri"/>
              </a:rPr>
              <a:t>IETF</a:t>
            </a:r>
            <a:r>
              <a:rPr sz="1000" spc="45" dirty="0">
                <a:solidFill>
                  <a:srgbClr val="434343"/>
                </a:solidFill>
                <a:latin typeface="Calibri"/>
                <a:cs typeface="Calibri"/>
              </a:rPr>
              <a:t> </a:t>
            </a:r>
            <a:r>
              <a:rPr sz="1000" spc="75" dirty="0">
                <a:solidFill>
                  <a:srgbClr val="434343"/>
                </a:solidFill>
                <a:latin typeface="Calibri"/>
                <a:cs typeface="Calibri"/>
              </a:rPr>
              <a:t>activity</a:t>
            </a:r>
            <a:r>
              <a:rPr sz="1000" spc="50" dirty="0">
                <a:solidFill>
                  <a:srgbClr val="434343"/>
                </a:solidFill>
                <a:latin typeface="Calibri"/>
                <a:cs typeface="Calibri"/>
              </a:rPr>
              <a:t> </a:t>
            </a:r>
            <a:r>
              <a:rPr sz="1000" spc="100" dirty="0">
                <a:solidFill>
                  <a:srgbClr val="434343"/>
                </a:solidFill>
                <a:latin typeface="Calibri"/>
                <a:cs typeface="Calibri"/>
              </a:rPr>
              <a:t>you</a:t>
            </a:r>
            <a:r>
              <a:rPr sz="1000" spc="45" dirty="0">
                <a:solidFill>
                  <a:srgbClr val="434343"/>
                </a:solidFill>
                <a:latin typeface="Calibri"/>
                <a:cs typeface="Calibri"/>
              </a:rPr>
              <a:t> </a:t>
            </a:r>
            <a:r>
              <a:rPr sz="1000" spc="120" dirty="0">
                <a:solidFill>
                  <a:srgbClr val="434343"/>
                </a:solidFill>
                <a:latin typeface="Calibri"/>
                <a:cs typeface="Calibri"/>
              </a:rPr>
              <a:t>acknowledge</a:t>
            </a:r>
            <a:r>
              <a:rPr sz="1000" spc="50" dirty="0">
                <a:solidFill>
                  <a:srgbClr val="434343"/>
                </a:solidFill>
                <a:latin typeface="Calibri"/>
                <a:cs typeface="Calibri"/>
              </a:rPr>
              <a:t> </a:t>
            </a:r>
            <a:r>
              <a:rPr sz="1000" spc="100" dirty="0">
                <a:solidFill>
                  <a:srgbClr val="434343"/>
                </a:solidFill>
                <a:latin typeface="Calibri"/>
                <a:cs typeface="Calibri"/>
              </a:rPr>
              <a:t>that</a:t>
            </a:r>
            <a:r>
              <a:rPr sz="1000" spc="45" dirty="0">
                <a:solidFill>
                  <a:srgbClr val="434343"/>
                </a:solidFill>
                <a:latin typeface="Calibri"/>
                <a:cs typeface="Calibri"/>
              </a:rPr>
              <a:t> </a:t>
            </a:r>
            <a:r>
              <a:rPr sz="1000" spc="70" dirty="0">
                <a:solidFill>
                  <a:srgbClr val="434343"/>
                </a:solidFill>
                <a:latin typeface="Calibri"/>
                <a:cs typeface="Calibri"/>
              </a:rPr>
              <a:t>written,</a:t>
            </a:r>
            <a:r>
              <a:rPr sz="1000" spc="50" dirty="0">
                <a:solidFill>
                  <a:srgbClr val="434343"/>
                </a:solidFill>
                <a:latin typeface="Calibri"/>
                <a:cs typeface="Calibri"/>
              </a:rPr>
              <a:t> </a:t>
            </a:r>
            <a:r>
              <a:rPr sz="1000" spc="80" dirty="0">
                <a:solidFill>
                  <a:srgbClr val="434343"/>
                </a:solidFill>
                <a:latin typeface="Calibri"/>
                <a:cs typeface="Calibri"/>
              </a:rPr>
              <a:t>audio,</a:t>
            </a:r>
            <a:r>
              <a:rPr sz="1000" spc="45" dirty="0">
                <a:solidFill>
                  <a:srgbClr val="434343"/>
                </a:solidFill>
                <a:latin typeface="Calibri"/>
                <a:cs typeface="Calibri"/>
              </a:rPr>
              <a:t> </a:t>
            </a:r>
            <a:r>
              <a:rPr sz="1000" spc="65" dirty="0">
                <a:solidFill>
                  <a:srgbClr val="434343"/>
                </a:solidFill>
                <a:latin typeface="Calibri"/>
                <a:cs typeface="Calibri"/>
              </a:rPr>
              <a:t>video,</a:t>
            </a:r>
            <a:r>
              <a:rPr sz="1000" spc="50" dirty="0">
                <a:solidFill>
                  <a:srgbClr val="434343"/>
                </a:solidFill>
                <a:latin typeface="Calibri"/>
                <a:cs typeface="Calibri"/>
              </a:rPr>
              <a:t> </a:t>
            </a:r>
            <a:r>
              <a:rPr sz="1000" spc="135" dirty="0">
                <a:solidFill>
                  <a:srgbClr val="434343"/>
                </a:solidFill>
                <a:latin typeface="Calibri"/>
                <a:cs typeface="Calibri"/>
              </a:rPr>
              <a:t>and</a:t>
            </a:r>
            <a:r>
              <a:rPr sz="1000" spc="45" dirty="0">
                <a:solidFill>
                  <a:srgbClr val="434343"/>
                </a:solidFill>
                <a:latin typeface="Calibri"/>
                <a:cs typeface="Calibri"/>
              </a:rPr>
              <a:t> </a:t>
            </a:r>
            <a:r>
              <a:rPr sz="1000" spc="110" dirty="0">
                <a:solidFill>
                  <a:srgbClr val="434343"/>
                </a:solidFill>
                <a:latin typeface="Calibri"/>
                <a:cs typeface="Calibri"/>
              </a:rPr>
              <a:t>photographic</a:t>
            </a:r>
            <a:r>
              <a:rPr sz="1000" spc="50" dirty="0">
                <a:solidFill>
                  <a:srgbClr val="434343"/>
                </a:solidFill>
                <a:latin typeface="Calibri"/>
                <a:cs typeface="Calibri"/>
              </a:rPr>
              <a:t> </a:t>
            </a:r>
            <a:r>
              <a:rPr sz="1000" spc="80" dirty="0">
                <a:solidFill>
                  <a:srgbClr val="434343"/>
                </a:solidFill>
                <a:latin typeface="Calibri"/>
                <a:cs typeface="Calibri"/>
              </a:rPr>
              <a:t>records </a:t>
            </a:r>
            <a:r>
              <a:rPr sz="1000" spc="65" dirty="0">
                <a:solidFill>
                  <a:srgbClr val="434343"/>
                </a:solidFill>
                <a:latin typeface="Calibri"/>
                <a:cs typeface="Calibri"/>
              </a:rPr>
              <a:t>of</a:t>
            </a:r>
            <a:r>
              <a:rPr sz="1000" spc="40" dirty="0">
                <a:solidFill>
                  <a:srgbClr val="434343"/>
                </a:solidFill>
                <a:latin typeface="Calibri"/>
                <a:cs typeface="Calibri"/>
              </a:rPr>
              <a:t> </a:t>
            </a:r>
            <a:r>
              <a:rPr sz="1000" spc="125" dirty="0">
                <a:solidFill>
                  <a:srgbClr val="434343"/>
                </a:solidFill>
                <a:latin typeface="Calibri"/>
                <a:cs typeface="Calibri"/>
              </a:rPr>
              <a:t>meetings</a:t>
            </a:r>
            <a:r>
              <a:rPr sz="1000" spc="40" dirty="0">
                <a:solidFill>
                  <a:srgbClr val="434343"/>
                </a:solidFill>
                <a:latin typeface="Calibri"/>
                <a:cs typeface="Calibri"/>
              </a:rPr>
              <a:t> </a:t>
            </a:r>
            <a:r>
              <a:rPr sz="1000" spc="145" dirty="0">
                <a:solidFill>
                  <a:srgbClr val="434343"/>
                </a:solidFill>
                <a:latin typeface="Calibri"/>
                <a:cs typeface="Calibri"/>
              </a:rPr>
              <a:t>may</a:t>
            </a:r>
            <a:r>
              <a:rPr sz="1000" spc="40" dirty="0">
                <a:solidFill>
                  <a:srgbClr val="434343"/>
                </a:solidFill>
                <a:latin typeface="Calibri"/>
                <a:cs typeface="Calibri"/>
              </a:rPr>
              <a:t> </a:t>
            </a:r>
            <a:r>
              <a:rPr sz="1000" spc="125" dirty="0">
                <a:solidFill>
                  <a:srgbClr val="434343"/>
                </a:solidFill>
                <a:latin typeface="Calibri"/>
                <a:cs typeface="Calibri"/>
              </a:rPr>
              <a:t>be</a:t>
            </a:r>
            <a:r>
              <a:rPr sz="1000" spc="45" dirty="0">
                <a:solidFill>
                  <a:srgbClr val="434343"/>
                </a:solidFill>
                <a:latin typeface="Calibri"/>
                <a:cs typeface="Calibri"/>
              </a:rPr>
              <a:t> </a:t>
            </a:r>
            <a:r>
              <a:rPr sz="1000" spc="155" dirty="0">
                <a:solidFill>
                  <a:srgbClr val="434343"/>
                </a:solidFill>
                <a:latin typeface="Calibri"/>
                <a:cs typeface="Calibri"/>
              </a:rPr>
              <a:t>made</a:t>
            </a:r>
            <a:r>
              <a:rPr sz="1000" spc="40" dirty="0">
                <a:solidFill>
                  <a:srgbClr val="434343"/>
                </a:solidFill>
                <a:latin typeface="Calibri"/>
                <a:cs typeface="Calibri"/>
              </a:rPr>
              <a:t> </a:t>
            </a:r>
            <a:r>
              <a:rPr sz="1000" spc="80" dirty="0">
                <a:solidFill>
                  <a:srgbClr val="434343"/>
                </a:solidFill>
                <a:latin typeface="Calibri"/>
                <a:cs typeface="Calibri"/>
              </a:rPr>
              <a:t>public.</a:t>
            </a:r>
            <a:endParaRPr sz="1000" dirty="0">
              <a:latin typeface="Calibri"/>
              <a:cs typeface="Calibri"/>
            </a:endParaRPr>
          </a:p>
          <a:p>
            <a:pPr marL="792480" indent="-305435">
              <a:lnSpc>
                <a:spcPct val="100000"/>
              </a:lnSpc>
              <a:spcBef>
                <a:spcPts val="350"/>
              </a:spcBef>
              <a:buFont typeface="Arial"/>
              <a:buChar char="●"/>
              <a:tabLst>
                <a:tab pos="792480" algn="l"/>
                <a:tab pos="793115" algn="l"/>
              </a:tabLst>
            </a:pPr>
            <a:r>
              <a:rPr sz="1000" spc="100" dirty="0">
                <a:solidFill>
                  <a:srgbClr val="434343"/>
                </a:solidFill>
                <a:latin typeface="Calibri"/>
                <a:cs typeface="Calibri"/>
              </a:rPr>
              <a:t>Personal</a:t>
            </a:r>
            <a:r>
              <a:rPr sz="1000" spc="45" dirty="0">
                <a:solidFill>
                  <a:srgbClr val="434343"/>
                </a:solidFill>
                <a:latin typeface="Calibri"/>
                <a:cs typeface="Calibri"/>
              </a:rPr>
              <a:t> </a:t>
            </a:r>
            <a:r>
              <a:rPr sz="1000" spc="95" dirty="0">
                <a:solidFill>
                  <a:srgbClr val="434343"/>
                </a:solidFill>
                <a:latin typeface="Calibri"/>
                <a:cs typeface="Calibri"/>
              </a:rPr>
              <a:t>information</a:t>
            </a:r>
            <a:r>
              <a:rPr sz="1000" spc="50" dirty="0">
                <a:solidFill>
                  <a:srgbClr val="434343"/>
                </a:solidFill>
                <a:latin typeface="Calibri"/>
                <a:cs typeface="Calibri"/>
              </a:rPr>
              <a:t> </a:t>
            </a:r>
            <a:r>
              <a:rPr sz="1000" spc="100" dirty="0">
                <a:solidFill>
                  <a:srgbClr val="434343"/>
                </a:solidFill>
                <a:latin typeface="Calibri"/>
                <a:cs typeface="Calibri"/>
              </a:rPr>
              <a:t>that</a:t>
            </a:r>
            <a:r>
              <a:rPr sz="1000" spc="50" dirty="0">
                <a:solidFill>
                  <a:srgbClr val="434343"/>
                </a:solidFill>
                <a:latin typeface="Calibri"/>
                <a:cs typeface="Calibri"/>
              </a:rPr>
              <a:t> </a:t>
            </a:r>
            <a:r>
              <a:rPr sz="1000" spc="100" dirty="0">
                <a:solidFill>
                  <a:srgbClr val="434343"/>
                </a:solidFill>
                <a:latin typeface="Calibri"/>
                <a:cs typeface="Calibri"/>
              </a:rPr>
              <a:t>you</a:t>
            </a:r>
            <a:r>
              <a:rPr sz="1000" spc="50" dirty="0">
                <a:solidFill>
                  <a:srgbClr val="434343"/>
                </a:solidFill>
                <a:latin typeface="Calibri"/>
                <a:cs typeface="Calibri"/>
              </a:rPr>
              <a:t> </a:t>
            </a:r>
            <a:r>
              <a:rPr sz="1000" spc="90" dirty="0">
                <a:solidFill>
                  <a:srgbClr val="434343"/>
                </a:solidFill>
                <a:latin typeface="Calibri"/>
                <a:cs typeface="Calibri"/>
              </a:rPr>
              <a:t>provide</a:t>
            </a:r>
            <a:r>
              <a:rPr sz="1000" spc="45" dirty="0">
                <a:solidFill>
                  <a:srgbClr val="434343"/>
                </a:solidFill>
                <a:latin typeface="Calibri"/>
                <a:cs typeface="Calibri"/>
              </a:rPr>
              <a:t> </a:t>
            </a:r>
            <a:r>
              <a:rPr sz="1000" spc="70" dirty="0">
                <a:solidFill>
                  <a:srgbClr val="434343"/>
                </a:solidFill>
                <a:latin typeface="Calibri"/>
                <a:cs typeface="Calibri"/>
              </a:rPr>
              <a:t>to</a:t>
            </a:r>
            <a:r>
              <a:rPr sz="1000" spc="50" dirty="0">
                <a:solidFill>
                  <a:srgbClr val="434343"/>
                </a:solidFill>
                <a:latin typeface="Calibri"/>
                <a:cs typeface="Calibri"/>
              </a:rPr>
              <a:t> </a:t>
            </a:r>
            <a:r>
              <a:rPr sz="1000" spc="120" dirty="0">
                <a:solidFill>
                  <a:srgbClr val="434343"/>
                </a:solidFill>
                <a:latin typeface="Calibri"/>
                <a:cs typeface="Calibri"/>
              </a:rPr>
              <a:t>IETF</a:t>
            </a:r>
            <a:r>
              <a:rPr sz="1000" spc="50" dirty="0">
                <a:solidFill>
                  <a:srgbClr val="434343"/>
                </a:solidFill>
                <a:latin typeface="Calibri"/>
                <a:cs typeface="Calibri"/>
              </a:rPr>
              <a:t> </a:t>
            </a:r>
            <a:r>
              <a:rPr sz="1000" spc="70" dirty="0">
                <a:solidFill>
                  <a:srgbClr val="434343"/>
                </a:solidFill>
                <a:latin typeface="Calibri"/>
                <a:cs typeface="Calibri"/>
              </a:rPr>
              <a:t>will</a:t>
            </a:r>
            <a:r>
              <a:rPr sz="1000" spc="50" dirty="0">
                <a:solidFill>
                  <a:srgbClr val="434343"/>
                </a:solidFill>
                <a:latin typeface="Calibri"/>
                <a:cs typeface="Calibri"/>
              </a:rPr>
              <a:t> </a:t>
            </a:r>
            <a:r>
              <a:rPr sz="1000" spc="125" dirty="0">
                <a:solidFill>
                  <a:srgbClr val="434343"/>
                </a:solidFill>
                <a:latin typeface="Calibri"/>
                <a:cs typeface="Calibri"/>
              </a:rPr>
              <a:t>be</a:t>
            </a:r>
            <a:r>
              <a:rPr sz="1000" spc="45" dirty="0">
                <a:solidFill>
                  <a:srgbClr val="434343"/>
                </a:solidFill>
                <a:latin typeface="Calibri"/>
                <a:cs typeface="Calibri"/>
              </a:rPr>
              <a:t> </a:t>
            </a:r>
            <a:r>
              <a:rPr sz="1000" spc="120" dirty="0">
                <a:solidFill>
                  <a:srgbClr val="434343"/>
                </a:solidFill>
                <a:latin typeface="Calibri"/>
                <a:cs typeface="Calibri"/>
              </a:rPr>
              <a:t>handled</a:t>
            </a:r>
            <a:r>
              <a:rPr sz="1000" spc="50" dirty="0">
                <a:solidFill>
                  <a:srgbClr val="434343"/>
                </a:solidFill>
                <a:latin typeface="Calibri"/>
                <a:cs typeface="Calibri"/>
              </a:rPr>
              <a:t> </a:t>
            </a:r>
            <a:r>
              <a:rPr sz="1000" spc="90" dirty="0">
                <a:solidFill>
                  <a:srgbClr val="434343"/>
                </a:solidFill>
                <a:latin typeface="Calibri"/>
                <a:cs typeface="Calibri"/>
              </a:rPr>
              <a:t>in</a:t>
            </a:r>
            <a:r>
              <a:rPr sz="1000" spc="50" dirty="0">
                <a:solidFill>
                  <a:srgbClr val="434343"/>
                </a:solidFill>
                <a:latin typeface="Calibri"/>
                <a:cs typeface="Calibri"/>
              </a:rPr>
              <a:t> </a:t>
            </a:r>
            <a:r>
              <a:rPr sz="1000" spc="110" dirty="0">
                <a:solidFill>
                  <a:srgbClr val="434343"/>
                </a:solidFill>
                <a:latin typeface="Calibri"/>
                <a:cs typeface="Calibri"/>
              </a:rPr>
              <a:t>accordance</a:t>
            </a:r>
            <a:r>
              <a:rPr sz="1000" spc="50" dirty="0">
                <a:solidFill>
                  <a:srgbClr val="434343"/>
                </a:solidFill>
                <a:latin typeface="Calibri"/>
                <a:cs typeface="Calibri"/>
              </a:rPr>
              <a:t> </a:t>
            </a:r>
            <a:r>
              <a:rPr sz="1000" spc="100" dirty="0">
                <a:solidFill>
                  <a:srgbClr val="434343"/>
                </a:solidFill>
                <a:latin typeface="Calibri"/>
                <a:cs typeface="Calibri"/>
              </a:rPr>
              <a:t>with</a:t>
            </a:r>
            <a:r>
              <a:rPr sz="1000" spc="45" dirty="0">
                <a:solidFill>
                  <a:srgbClr val="434343"/>
                </a:solidFill>
                <a:latin typeface="Calibri"/>
                <a:cs typeface="Calibri"/>
              </a:rPr>
              <a:t> </a:t>
            </a:r>
            <a:r>
              <a:rPr sz="1000" spc="105" dirty="0">
                <a:solidFill>
                  <a:srgbClr val="434343"/>
                </a:solidFill>
                <a:latin typeface="Calibri"/>
                <a:cs typeface="Calibri"/>
              </a:rPr>
              <a:t>the</a:t>
            </a:r>
            <a:r>
              <a:rPr sz="1000" spc="50" dirty="0">
                <a:solidFill>
                  <a:srgbClr val="434343"/>
                </a:solidFill>
                <a:latin typeface="Calibri"/>
                <a:cs typeface="Calibri"/>
              </a:rPr>
              <a:t> </a:t>
            </a:r>
            <a:r>
              <a:rPr sz="1000" spc="120" dirty="0">
                <a:solidFill>
                  <a:srgbClr val="434343"/>
                </a:solidFill>
                <a:latin typeface="Calibri"/>
                <a:cs typeface="Calibri"/>
              </a:rPr>
              <a:t>IETF</a:t>
            </a:r>
            <a:r>
              <a:rPr sz="1000" spc="50" dirty="0">
                <a:solidFill>
                  <a:srgbClr val="434343"/>
                </a:solidFill>
                <a:latin typeface="Calibri"/>
                <a:cs typeface="Calibri"/>
              </a:rPr>
              <a:t> </a:t>
            </a:r>
            <a:r>
              <a:rPr sz="1000" spc="90" dirty="0">
                <a:solidFill>
                  <a:srgbClr val="434343"/>
                </a:solidFill>
                <a:latin typeface="Calibri"/>
                <a:cs typeface="Calibri"/>
              </a:rPr>
              <a:t>Privacy</a:t>
            </a:r>
            <a:r>
              <a:rPr sz="1000" spc="50" dirty="0">
                <a:solidFill>
                  <a:srgbClr val="434343"/>
                </a:solidFill>
                <a:latin typeface="Calibri"/>
                <a:cs typeface="Calibri"/>
              </a:rPr>
              <a:t> </a:t>
            </a:r>
            <a:r>
              <a:rPr sz="1000" spc="90" dirty="0">
                <a:solidFill>
                  <a:srgbClr val="434343"/>
                </a:solidFill>
                <a:latin typeface="Calibri"/>
                <a:cs typeface="Calibri"/>
              </a:rPr>
              <a:t>Statement.</a:t>
            </a:r>
            <a:endParaRPr sz="1000" dirty="0">
              <a:latin typeface="Calibri"/>
              <a:cs typeface="Calibri"/>
            </a:endParaRPr>
          </a:p>
          <a:p>
            <a:pPr marL="792480" marR="254635" indent="-305435">
              <a:lnSpc>
                <a:spcPct val="114599"/>
              </a:lnSpc>
              <a:spcBef>
                <a:spcPts val="200"/>
              </a:spcBef>
              <a:buFont typeface="Arial"/>
              <a:buChar char="●"/>
              <a:tabLst>
                <a:tab pos="792480" algn="l"/>
                <a:tab pos="793115" algn="l"/>
              </a:tabLst>
            </a:pPr>
            <a:r>
              <a:rPr sz="1000" spc="110" dirty="0">
                <a:solidFill>
                  <a:srgbClr val="434343"/>
                </a:solidFill>
                <a:latin typeface="Calibri"/>
                <a:cs typeface="Calibri"/>
              </a:rPr>
              <a:t>As</a:t>
            </a:r>
            <a:r>
              <a:rPr sz="1000" spc="45" dirty="0">
                <a:solidFill>
                  <a:srgbClr val="434343"/>
                </a:solidFill>
                <a:latin typeface="Calibri"/>
                <a:cs typeface="Calibri"/>
              </a:rPr>
              <a:t> </a:t>
            </a:r>
            <a:r>
              <a:rPr sz="1000" spc="110" dirty="0">
                <a:solidFill>
                  <a:srgbClr val="434343"/>
                </a:solidFill>
                <a:latin typeface="Calibri"/>
                <a:cs typeface="Calibri"/>
              </a:rPr>
              <a:t>a</a:t>
            </a:r>
            <a:r>
              <a:rPr sz="1000" spc="50" dirty="0">
                <a:solidFill>
                  <a:srgbClr val="434343"/>
                </a:solidFill>
                <a:latin typeface="Calibri"/>
                <a:cs typeface="Calibri"/>
              </a:rPr>
              <a:t> </a:t>
            </a:r>
            <a:r>
              <a:rPr sz="1000" spc="95" dirty="0">
                <a:solidFill>
                  <a:srgbClr val="434343"/>
                </a:solidFill>
                <a:latin typeface="Calibri"/>
                <a:cs typeface="Calibri"/>
              </a:rPr>
              <a:t>participant</a:t>
            </a:r>
            <a:r>
              <a:rPr sz="1000" spc="50" dirty="0">
                <a:solidFill>
                  <a:srgbClr val="434343"/>
                </a:solidFill>
                <a:latin typeface="Calibri"/>
                <a:cs typeface="Calibri"/>
              </a:rPr>
              <a:t> </a:t>
            </a:r>
            <a:r>
              <a:rPr sz="1000" spc="70" dirty="0">
                <a:solidFill>
                  <a:srgbClr val="434343"/>
                </a:solidFill>
                <a:latin typeface="Calibri"/>
                <a:cs typeface="Calibri"/>
              </a:rPr>
              <a:t>or</a:t>
            </a:r>
            <a:r>
              <a:rPr sz="1000" spc="45" dirty="0">
                <a:solidFill>
                  <a:srgbClr val="434343"/>
                </a:solidFill>
                <a:latin typeface="Calibri"/>
                <a:cs typeface="Calibri"/>
              </a:rPr>
              <a:t> </a:t>
            </a:r>
            <a:r>
              <a:rPr sz="1000" spc="85" dirty="0">
                <a:solidFill>
                  <a:srgbClr val="434343"/>
                </a:solidFill>
                <a:latin typeface="Calibri"/>
                <a:cs typeface="Calibri"/>
              </a:rPr>
              <a:t>attendee,</a:t>
            </a:r>
            <a:r>
              <a:rPr sz="1000" spc="50" dirty="0">
                <a:solidFill>
                  <a:srgbClr val="434343"/>
                </a:solidFill>
                <a:latin typeface="Calibri"/>
                <a:cs typeface="Calibri"/>
              </a:rPr>
              <a:t> </a:t>
            </a:r>
            <a:r>
              <a:rPr sz="1000" spc="100" dirty="0">
                <a:solidFill>
                  <a:srgbClr val="434343"/>
                </a:solidFill>
                <a:latin typeface="Calibri"/>
                <a:cs typeface="Calibri"/>
              </a:rPr>
              <a:t>you</a:t>
            </a:r>
            <a:r>
              <a:rPr sz="1000" spc="50" dirty="0">
                <a:solidFill>
                  <a:srgbClr val="434343"/>
                </a:solidFill>
                <a:latin typeface="Calibri"/>
                <a:cs typeface="Calibri"/>
              </a:rPr>
              <a:t> </a:t>
            </a:r>
            <a:r>
              <a:rPr sz="1000" spc="110" dirty="0">
                <a:solidFill>
                  <a:srgbClr val="434343"/>
                </a:solidFill>
                <a:latin typeface="Calibri"/>
                <a:cs typeface="Calibri"/>
              </a:rPr>
              <a:t>agree</a:t>
            </a:r>
            <a:r>
              <a:rPr sz="1000" spc="45" dirty="0">
                <a:solidFill>
                  <a:srgbClr val="434343"/>
                </a:solidFill>
                <a:latin typeface="Calibri"/>
                <a:cs typeface="Calibri"/>
              </a:rPr>
              <a:t> </a:t>
            </a:r>
            <a:r>
              <a:rPr sz="1000" spc="70" dirty="0">
                <a:solidFill>
                  <a:srgbClr val="434343"/>
                </a:solidFill>
                <a:latin typeface="Calibri"/>
                <a:cs typeface="Calibri"/>
              </a:rPr>
              <a:t>to</a:t>
            </a:r>
            <a:r>
              <a:rPr sz="1000" spc="50" dirty="0">
                <a:solidFill>
                  <a:srgbClr val="434343"/>
                </a:solidFill>
                <a:latin typeface="Calibri"/>
                <a:cs typeface="Calibri"/>
              </a:rPr>
              <a:t> </a:t>
            </a:r>
            <a:r>
              <a:rPr sz="1000" spc="105" dirty="0">
                <a:solidFill>
                  <a:srgbClr val="434343"/>
                </a:solidFill>
                <a:latin typeface="Calibri"/>
                <a:cs typeface="Calibri"/>
              </a:rPr>
              <a:t>work</a:t>
            </a:r>
            <a:r>
              <a:rPr sz="1000" spc="50" dirty="0">
                <a:solidFill>
                  <a:srgbClr val="434343"/>
                </a:solidFill>
                <a:latin typeface="Calibri"/>
                <a:cs typeface="Calibri"/>
              </a:rPr>
              <a:t> </a:t>
            </a:r>
            <a:r>
              <a:rPr sz="1000" spc="85" dirty="0">
                <a:solidFill>
                  <a:srgbClr val="434343"/>
                </a:solidFill>
                <a:latin typeface="Calibri"/>
                <a:cs typeface="Calibri"/>
              </a:rPr>
              <a:t>respectfully</a:t>
            </a:r>
            <a:r>
              <a:rPr sz="1000" spc="45" dirty="0">
                <a:solidFill>
                  <a:srgbClr val="434343"/>
                </a:solidFill>
                <a:latin typeface="Calibri"/>
                <a:cs typeface="Calibri"/>
              </a:rPr>
              <a:t> </a:t>
            </a:r>
            <a:r>
              <a:rPr sz="1000" spc="100" dirty="0">
                <a:solidFill>
                  <a:srgbClr val="434343"/>
                </a:solidFill>
                <a:latin typeface="Calibri"/>
                <a:cs typeface="Calibri"/>
              </a:rPr>
              <a:t>with</a:t>
            </a:r>
            <a:r>
              <a:rPr sz="1000" spc="50" dirty="0">
                <a:solidFill>
                  <a:srgbClr val="434343"/>
                </a:solidFill>
                <a:latin typeface="Calibri"/>
                <a:cs typeface="Calibri"/>
              </a:rPr>
              <a:t> </a:t>
            </a:r>
            <a:r>
              <a:rPr sz="1000" spc="90" dirty="0">
                <a:solidFill>
                  <a:srgbClr val="434343"/>
                </a:solidFill>
                <a:latin typeface="Calibri"/>
                <a:cs typeface="Calibri"/>
              </a:rPr>
              <a:t>other</a:t>
            </a:r>
            <a:r>
              <a:rPr sz="1000" spc="50" dirty="0">
                <a:solidFill>
                  <a:srgbClr val="434343"/>
                </a:solidFill>
                <a:latin typeface="Calibri"/>
                <a:cs typeface="Calibri"/>
              </a:rPr>
              <a:t> </a:t>
            </a:r>
            <a:r>
              <a:rPr sz="1000" spc="80" dirty="0">
                <a:solidFill>
                  <a:srgbClr val="434343"/>
                </a:solidFill>
                <a:latin typeface="Calibri"/>
                <a:cs typeface="Calibri"/>
              </a:rPr>
              <a:t>participants;</a:t>
            </a:r>
            <a:r>
              <a:rPr sz="1000" spc="45" dirty="0">
                <a:solidFill>
                  <a:srgbClr val="434343"/>
                </a:solidFill>
                <a:latin typeface="Calibri"/>
                <a:cs typeface="Calibri"/>
              </a:rPr>
              <a:t> </a:t>
            </a:r>
            <a:r>
              <a:rPr sz="1000" spc="95" dirty="0">
                <a:solidFill>
                  <a:srgbClr val="434343"/>
                </a:solidFill>
                <a:latin typeface="Calibri"/>
                <a:cs typeface="Calibri"/>
              </a:rPr>
              <a:t>please</a:t>
            </a:r>
            <a:r>
              <a:rPr sz="1000" spc="50" dirty="0">
                <a:solidFill>
                  <a:srgbClr val="434343"/>
                </a:solidFill>
                <a:latin typeface="Calibri"/>
                <a:cs typeface="Calibri"/>
              </a:rPr>
              <a:t> </a:t>
            </a:r>
            <a:r>
              <a:rPr sz="1000" spc="110" dirty="0">
                <a:solidFill>
                  <a:srgbClr val="434343"/>
                </a:solidFill>
                <a:latin typeface="Calibri"/>
                <a:cs typeface="Calibri"/>
              </a:rPr>
              <a:t>contact</a:t>
            </a:r>
            <a:r>
              <a:rPr sz="1000" spc="50" dirty="0">
                <a:solidFill>
                  <a:srgbClr val="434343"/>
                </a:solidFill>
                <a:latin typeface="Calibri"/>
                <a:cs typeface="Calibri"/>
              </a:rPr>
              <a:t> </a:t>
            </a:r>
            <a:r>
              <a:rPr sz="1000" spc="105" dirty="0">
                <a:solidFill>
                  <a:srgbClr val="434343"/>
                </a:solidFill>
                <a:latin typeface="Calibri"/>
                <a:cs typeface="Calibri"/>
              </a:rPr>
              <a:t>the</a:t>
            </a:r>
            <a:r>
              <a:rPr sz="1000" spc="45" dirty="0">
                <a:solidFill>
                  <a:srgbClr val="434343"/>
                </a:solidFill>
                <a:latin typeface="Calibri"/>
                <a:cs typeface="Calibri"/>
              </a:rPr>
              <a:t> </a:t>
            </a:r>
            <a:r>
              <a:rPr sz="1000" spc="130" dirty="0">
                <a:solidFill>
                  <a:srgbClr val="434343"/>
                </a:solidFill>
                <a:latin typeface="Calibri"/>
                <a:cs typeface="Calibri"/>
              </a:rPr>
              <a:t>ombudsteam </a:t>
            </a:r>
            <a:r>
              <a:rPr sz="1000" spc="70" dirty="0">
                <a:solidFill>
                  <a:srgbClr val="434343"/>
                </a:solidFill>
                <a:latin typeface="Calibri"/>
                <a:cs typeface="Calibri"/>
              </a:rPr>
              <a:t>(</a:t>
            </a:r>
            <a:r>
              <a:rPr sz="1000" spc="70" dirty="0">
                <a:solidFill>
                  <a:srgbClr val="4FC3F6"/>
                </a:solidFill>
                <a:latin typeface="Calibri"/>
                <a:cs typeface="Calibri"/>
                <a:hlinkClick r:id="rId4"/>
              </a:rPr>
              <a:t>https://www.ietf.org/contact/ombudsteam/</a:t>
            </a:r>
            <a:r>
              <a:rPr sz="1000" spc="70" dirty="0">
                <a:solidFill>
                  <a:srgbClr val="434343"/>
                </a:solidFill>
                <a:latin typeface="Calibri"/>
                <a:cs typeface="Calibri"/>
              </a:rPr>
              <a:t>)</a:t>
            </a:r>
            <a:r>
              <a:rPr sz="1000" spc="75" dirty="0">
                <a:solidFill>
                  <a:srgbClr val="434343"/>
                </a:solidFill>
                <a:latin typeface="Calibri"/>
                <a:cs typeface="Calibri"/>
              </a:rPr>
              <a:t> </a:t>
            </a:r>
            <a:r>
              <a:rPr sz="1000" dirty="0">
                <a:solidFill>
                  <a:srgbClr val="434343"/>
                </a:solidFill>
                <a:latin typeface="Calibri"/>
                <a:cs typeface="Calibri"/>
              </a:rPr>
              <a:t>if</a:t>
            </a:r>
            <a:r>
              <a:rPr sz="1000" spc="75" dirty="0">
                <a:solidFill>
                  <a:srgbClr val="434343"/>
                </a:solidFill>
                <a:latin typeface="Calibri"/>
                <a:cs typeface="Calibri"/>
              </a:rPr>
              <a:t> </a:t>
            </a:r>
            <a:r>
              <a:rPr sz="1000" spc="100" dirty="0">
                <a:solidFill>
                  <a:srgbClr val="434343"/>
                </a:solidFill>
                <a:latin typeface="Calibri"/>
                <a:cs typeface="Calibri"/>
              </a:rPr>
              <a:t>you</a:t>
            </a:r>
            <a:r>
              <a:rPr sz="1000" spc="75" dirty="0">
                <a:solidFill>
                  <a:srgbClr val="434343"/>
                </a:solidFill>
                <a:latin typeface="Calibri"/>
                <a:cs typeface="Calibri"/>
              </a:rPr>
              <a:t> </a:t>
            </a:r>
            <a:r>
              <a:rPr sz="1000" spc="105" dirty="0">
                <a:solidFill>
                  <a:srgbClr val="434343"/>
                </a:solidFill>
                <a:latin typeface="Calibri"/>
                <a:cs typeface="Calibri"/>
              </a:rPr>
              <a:t>have</a:t>
            </a:r>
            <a:r>
              <a:rPr sz="1000" spc="75" dirty="0">
                <a:solidFill>
                  <a:srgbClr val="434343"/>
                </a:solidFill>
                <a:latin typeface="Calibri"/>
                <a:cs typeface="Calibri"/>
              </a:rPr>
              <a:t> </a:t>
            </a:r>
            <a:r>
              <a:rPr sz="1000" spc="105" dirty="0">
                <a:solidFill>
                  <a:srgbClr val="434343"/>
                </a:solidFill>
                <a:latin typeface="Calibri"/>
                <a:cs typeface="Calibri"/>
              </a:rPr>
              <a:t>questions</a:t>
            </a:r>
            <a:r>
              <a:rPr sz="1000" spc="75" dirty="0">
                <a:solidFill>
                  <a:srgbClr val="434343"/>
                </a:solidFill>
                <a:latin typeface="Calibri"/>
                <a:cs typeface="Calibri"/>
              </a:rPr>
              <a:t> </a:t>
            </a:r>
            <a:r>
              <a:rPr sz="1000" spc="70" dirty="0">
                <a:solidFill>
                  <a:srgbClr val="434343"/>
                </a:solidFill>
                <a:latin typeface="Calibri"/>
                <a:cs typeface="Calibri"/>
              </a:rPr>
              <a:t>or</a:t>
            </a:r>
            <a:r>
              <a:rPr sz="1000" spc="75" dirty="0">
                <a:solidFill>
                  <a:srgbClr val="434343"/>
                </a:solidFill>
                <a:latin typeface="Calibri"/>
                <a:cs typeface="Calibri"/>
              </a:rPr>
              <a:t> </a:t>
            </a:r>
            <a:r>
              <a:rPr sz="1000" spc="110" dirty="0">
                <a:solidFill>
                  <a:srgbClr val="434343"/>
                </a:solidFill>
                <a:latin typeface="Calibri"/>
                <a:cs typeface="Calibri"/>
              </a:rPr>
              <a:t>concerns</a:t>
            </a:r>
            <a:r>
              <a:rPr sz="1000" spc="75" dirty="0">
                <a:solidFill>
                  <a:srgbClr val="434343"/>
                </a:solidFill>
                <a:latin typeface="Calibri"/>
                <a:cs typeface="Calibri"/>
              </a:rPr>
              <a:t> </a:t>
            </a:r>
            <a:r>
              <a:rPr sz="1000" spc="110" dirty="0">
                <a:solidFill>
                  <a:srgbClr val="434343"/>
                </a:solidFill>
                <a:latin typeface="Calibri"/>
                <a:cs typeface="Calibri"/>
              </a:rPr>
              <a:t>about</a:t>
            </a:r>
            <a:r>
              <a:rPr sz="1000" spc="75" dirty="0">
                <a:solidFill>
                  <a:srgbClr val="434343"/>
                </a:solidFill>
                <a:latin typeface="Calibri"/>
                <a:cs typeface="Calibri"/>
              </a:rPr>
              <a:t> </a:t>
            </a:r>
            <a:r>
              <a:rPr sz="1000" spc="50" dirty="0">
                <a:solidFill>
                  <a:srgbClr val="434343"/>
                </a:solidFill>
                <a:latin typeface="Calibri"/>
                <a:cs typeface="Calibri"/>
              </a:rPr>
              <a:t>this.</a:t>
            </a:r>
            <a:endParaRPr sz="1000" dirty="0">
              <a:latin typeface="Calibri"/>
              <a:cs typeface="Calibri"/>
            </a:endParaRPr>
          </a:p>
          <a:p>
            <a:pPr>
              <a:lnSpc>
                <a:spcPct val="100000"/>
              </a:lnSpc>
              <a:spcBef>
                <a:spcPts val="45"/>
              </a:spcBef>
              <a:buClr>
                <a:srgbClr val="434343"/>
              </a:buClr>
              <a:buFont typeface="Arial"/>
              <a:buChar char="●"/>
            </a:pPr>
            <a:endParaRPr sz="1250" dirty="0">
              <a:latin typeface="Calibri"/>
              <a:cs typeface="Calibri"/>
            </a:endParaRPr>
          </a:p>
          <a:p>
            <a:pPr marL="335280">
              <a:lnSpc>
                <a:spcPct val="100000"/>
              </a:lnSpc>
            </a:pPr>
            <a:r>
              <a:rPr sz="1000" spc="95" dirty="0">
                <a:solidFill>
                  <a:srgbClr val="434343"/>
                </a:solidFill>
                <a:latin typeface="Calibri"/>
                <a:cs typeface="Calibri"/>
              </a:rPr>
              <a:t>Deﬁnitive</a:t>
            </a:r>
            <a:r>
              <a:rPr sz="1000" spc="45" dirty="0">
                <a:solidFill>
                  <a:srgbClr val="434343"/>
                </a:solidFill>
                <a:latin typeface="Calibri"/>
                <a:cs typeface="Calibri"/>
              </a:rPr>
              <a:t> </a:t>
            </a:r>
            <a:r>
              <a:rPr sz="1000" spc="95" dirty="0">
                <a:solidFill>
                  <a:srgbClr val="434343"/>
                </a:solidFill>
                <a:latin typeface="Calibri"/>
                <a:cs typeface="Calibri"/>
              </a:rPr>
              <a:t>information</a:t>
            </a:r>
            <a:r>
              <a:rPr sz="1000" spc="50" dirty="0">
                <a:solidFill>
                  <a:srgbClr val="434343"/>
                </a:solidFill>
                <a:latin typeface="Calibri"/>
                <a:cs typeface="Calibri"/>
              </a:rPr>
              <a:t> </a:t>
            </a:r>
            <a:r>
              <a:rPr sz="1000" spc="65" dirty="0">
                <a:solidFill>
                  <a:srgbClr val="434343"/>
                </a:solidFill>
                <a:latin typeface="Calibri"/>
                <a:cs typeface="Calibri"/>
              </a:rPr>
              <a:t>is</a:t>
            </a:r>
            <a:r>
              <a:rPr sz="1000" spc="50" dirty="0">
                <a:solidFill>
                  <a:srgbClr val="434343"/>
                </a:solidFill>
                <a:latin typeface="Calibri"/>
                <a:cs typeface="Calibri"/>
              </a:rPr>
              <a:t> </a:t>
            </a:r>
            <a:r>
              <a:rPr sz="1000" spc="90" dirty="0">
                <a:solidFill>
                  <a:srgbClr val="434343"/>
                </a:solidFill>
                <a:latin typeface="Calibri"/>
                <a:cs typeface="Calibri"/>
              </a:rPr>
              <a:t>in</a:t>
            </a:r>
            <a:r>
              <a:rPr sz="1000" spc="50" dirty="0">
                <a:solidFill>
                  <a:srgbClr val="434343"/>
                </a:solidFill>
                <a:latin typeface="Calibri"/>
                <a:cs typeface="Calibri"/>
              </a:rPr>
              <a:t> </a:t>
            </a:r>
            <a:r>
              <a:rPr sz="1000" spc="105" dirty="0">
                <a:solidFill>
                  <a:srgbClr val="434343"/>
                </a:solidFill>
                <a:latin typeface="Calibri"/>
                <a:cs typeface="Calibri"/>
              </a:rPr>
              <a:t>the</a:t>
            </a:r>
            <a:r>
              <a:rPr sz="1000" spc="50" dirty="0">
                <a:solidFill>
                  <a:srgbClr val="434343"/>
                </a:solidFill>
                <a:latin typeface="Calibri"/>
                <a:cs typeface="Calibri"/>
              </a:rPr>
              <a:t> </a:t>
            </a:r>
            <a:r>
              <a:rPr sz="1000" spc="130" dirty="0">
                <a:solidFill>
                  <a:srgbClr val="434343"/>
                </a:solidFill>
                <a:latin typeface="Calibri"/>
                <a:cs typeface="Calibri"/>
              </a:rPr>
              <a:t>documents</a:t>
            </a:r>
            <a:r>
              <a:rPr sz="1000" spc="50" dirty="0">
                <a:solidFill>
                  <a:srgbClr val="434343"/>
                </a:solidFill>
                <a:latin typeface="Calibri"/>
                <a:cs typeface="Calibri"/>
              </a:rPr>
              <a:t> </a:t>
            </a:r>
            <a:r>
              <a:rPr sz="1000" spc="75" dirty="0">
                <a:solidFill>
                  <a:srgbClr val="434343"/>
                </a:solidFill>
                <a:latin typeface="Calibri"/>
                <a:cs typeface="Calibri"/>
              </a:rPr>
              <a:t>listed</a:t>
            </a:r>
            <a:r>
              <a:rPr sz="1000" spc="45" dirty="0">
                <a:solidFill>
                  <a:srgbClr val="434343"/>
                </a:solidFill>
                <a:latin typeface="Calibri"/>
                <a:cs typeface="Calibri"/>
              </a:rPr>
              <a:t> </a:t>
            </a:r>
            <a:r>
              <a:rPr sz="1000" spc="105" dirty="0">
                <a:solidFill>
                  <a:srgbClr val="434343"/>
                </a:solidFill>
                <a:latin typeface="Calibri"/>
                <a:cs typeface="Calibri"/>
              </a:rPr>
              <a:t>below</a:t>
            </a:r>
            <a:r>
              <a:rPr sz="1000" spc="50" dirty="0">
                <a:solidFill>
                  <a:srgbClr val="434343"/>
                </a:solidFill>
                <a:latin typeface="Calibri"/>
                <a:cs typeface="Calibri"/>
              </a:rPr>
              <a:t> </a:t>
            </a:r>
            <a:r>
              <a:rPr sz="1000" spc="135" dirty="0">
                <a:solidFill>
                  <a:srgbClr val="434343"/>
                </a:solidFill>
                <a:latin typeface="Calibri"/>
                <a:cs typeface="Calibri"/>
              </a:rPr>
              <a:t>and</a:t>
            </a:r>
            <a:r>
              <a:rPr sz="1000" spc="50" dirty="0">
                <a:solidFill>
                  <a:srgbClr val="434343"/>
                </a:solidFill>
                <a:latin typeface="Calibri"/>
                <a:cs typeface="Calibri"/>
              </a:rPr>
              <a:t> </a:t>
            </a:r>
            <a:r>
              <a:rPr sz="1000" spc="90" dirty="0">
                <a:solidFill>
                  <a:srgbClr val="434343"/>
                </a:solidFill>
                <a:latin typeface="Calibri"/>
                <a:cs typeface="Calibri"/>
              </a:rPr>
              <a:t>other</a:t>
            </a:r>
            <a:r>
              <a:rPr sz="1000" spc="50" dirty="0">
                <a:solidFill>
                  <a:srgbClr val="434343"/>
                </a:solidFill>
                <a:latin typeface="Calibri"/>
                <a:cs typeface="Calibri"/>
              </a:rPr>
              <a:t> </a:t>
            </a:r>
            <a:r>
              <a:rPr sz="1000" spc="120" dirty="0">
                <a:solidFill>
                  <a:srgbClr val="434343"/>
                </a:solidFill>
                <a:latin typeface="Calibri"/>
                <a:cs typeface="Calibri"/>
              </a:rPr>
              <a:t>IETF</a:t>
            </a:r>
            <a:r>
              <a:rPr sz="1000" spc="50" dirty="0">
                <a:solidFill>
                  <a:srgbClr val="434343"/>
                </a:solidFill>
                <a:latin typeface="Calibri"/>
                <a:cs typeface="Calibri"/>
              </a:rPr>
              <a:t> </a:t>
            </a:r>
            <a:r>
              <a:rPr sz="1000" spc="125" dirty="0">
                <a:solidFill>
                  <a:srgbClr val="434343"/>
                </a:solidFill>
                <a:latin typeface="Calibri"/>
                <a:cs typeface="Calibri"/>
              </a:rPr>
              <a:t>BCPs.</a:t>
            </a:r>
            <a:r>
              <a:rPr sz="1000" spc="50" dirty="0">
                <a:solidFill>
                  <a:srgbClr val="434343"/>
                </a:solidFill>
                <a:latin typeface="Calibri"/>
                <a:cs typeface="Calibri"/>
              </a:rPr>
              <a:t> </a:t>
            </a:r>
            <a:r>
              <a:rPr sz="1000" spc="95" dirty="0">
                <a:solidFill>
                  <a:srgbClr val="434343"/>
                </a:solidFill>
                <a:latin typeface="Calibri"/>
                <a:cs typeface="Calibri"/>
              </a:rPr>
              <a:t>For</a:t>
            </a:r>
            <a:r>
              <a:rPr sz="1000" spc="45" dirty="0">
                <a:solidFill>
                  <a:srgbClr val="434343"/>
                </a:solidFill>
                <a:latin typeface="Calibri"/>
                <a:cs typeface="Calibri"/>
              </a:rPr>
              <a:t> </a:t>
            </a:r>
            <a:r>
              <a:rPr sz="1000" spc="80" dirty="0">
                <a:solidFill>
                  <a:srgbClr val="434343"/>
                </a:solidFill>
                <a:latin typeface="Calibri"/>
                <a:cs typeface="Calibri"/>
              </a:rPr>
              <a:t>advice,</a:t>
            </a:r>
            <a:r>
              <a:rPr sz="1000" spc="50" dirty="0">
                <a:solidFill>
                  <a:srgbClr val="434343"/>
                </a:solidFill>
                <a:latin typeface="Calibri"/>
                <a:cs typeface="Calibri"/>
              </a:rPr>
              <a:t> </a:t>
            </a:r>
            <a:r>
              <a:rPr sz="1000" spc="95" dirty="0">
                <a:solidFill>
                  <a:srgbClr val="434343"/>
                </a:solidFill>
                <a:latin typeface="Calibri"/>
                <a:cs typeface="Calibri"/>
              </a:rPr>
              <a:t>please</a:t>
            </a:r>
            <a:r>
              <a:rPr sz="1000" spc="50" dirty="0">
                <a:solidFill>
                  <a:srgbClr val="434343"/>
                </a:solidFill>
                <a:latin typeface="Calibri"/>
                <a:cs typeface="Calibri"/>
              </a:rPr>
              <a:t> </a:t>
            </a:r>
            <a:r>
              <a:rPr sz="1000" spc="85" dirty="0">
                <a:solidFill>
                  <a:srgbClr val="434343"/>
                </a:solidFill>
                <a:latin typeface="Calibri"/>
                <a:cs typeface="Calibri"/>
              </a:rPr>
              <a:t>talk</a:t>
            </a:r>
            <a:r>
              <a:rPr sz="1000" spc="50" dirty="0">
                <a:solidFill>
                  <a:srgbClr val="434343"/>
                </a:solidFill>
                <a:latin typeface="Calibri"/>
                <a:cs typeface="Calibri"/>
              </a:rPr>
              <a:t> </a:t>
            </a:r>
            <a:r>
              <a:rPr sz="1000" spc="70" dirty="0">
                <a:solidFill>
                  <a:srgbClr val="434343"/>
                </a:solidFill>
                <a:latin typeface="Calibri"/>
                <a:cs typeface="Calibri"/>
              </a:rPr>
              <a:t>to</a:t>
            </a:r>
            <a:r>
              <a:rPr sz="1000" spc="50" dirty="0">
                <a:solidFill>
                  <a:srgbClr val="434343"/>
                </a:solidFill>
                <a:latin typeface="Calibri"/>
                <a:cs typeface="Calibri"/>
              </a:rPr>
              <a:t> </a:t>
            </a:r>
            <a:r>
              <a:rPr sz="1000" spc="160" dirty="0">
                <a:solidFill>
                  <a:srgbClr val="434343"/>
                </a:solidFill>
                <a:latin typeface="Calibri"/>
                <a:cs typeface="Calibri"/>
              </a:rPr>
              <a:t>WG</a:t>
            </a:r>
            <a:r>
              <a:rPr sz="1000" spc="50" dirty="0">
                <a:solidFill>
                  <a:srgbClr val="434343"/>
                </a:solidFill>
                <a:latin typeface="Calibri"/>
                <a:cs typeface="Calibri"/>
              </a:rPr>
              <a:t> </a:t>
            </a:r>
            <a:r>
              <a:rPr sz="1000" spc="90" dirty="0">
                <a:solidFill>
                  <a:srgbClr val="434343"/>
                </a:solidFill>
                <a:latin typeface="Calibri"/>
                <a:cs typeface="Calibri"/>
              </a:rPr>
              <a:t>chairs</a:t>
            </a:r>
            <a:r>
              <a:rPr sz="1000" spc="45" dirty="0">
                <a:solidFill>
                  <a:srgbClr val="434343"/>
                </a:solidFill>
                <a:latin typeface="Calibri"/>
                <a:cs typeface="Calibri"/>
              </a:rPr>
              <a:t> </a:t>
            </a:r>
            <a:r>
              <a:rPr sz="1000" spc="70" dirty="0">
                <a:solidFill>
                  <a:srgbClr val="434343"/>
                </a:solidFill>
                <a:latin typeface="Calibri"/>
                <a:cs typeface="Calibri"/>
              </a:rPr>
              <a:t>or</a:t>
            </a:r>
            <a:r>
              <a:rPr sz="1000" spc="50" dirty="0">
                <a:solidFill>
                  <a:srgbClr val="434343"/>
                </a:solidFill>
                <a:latin typeface="Calibri"/>
                <a:cs typeface="Calibri"/>
              </a:rPr>
              <a:t> </a:t>
            </a:r>
            <a:r>
              <a:rPr sz="1000" spc="75" dirty="0">
                <a:solidFill>
                  <a:srgbClr val="434343"/>
                </a:solidFill>
                <a:latin typeface="Calibri"/>
                <a:cs typeface="Calibri"/>
              </a:rPr>
              <a:t>ADs:</a:t>
            </a:r>
            <a:endParaRPr sz="1000" dirty="0">
              <a:latin typeface="Calibri"/>
              <a:cs typeface="Calibri"/>
            </a:endParaRPr>
          </a:p>
          <a:p>
            <a:pPr marL="792480" indent="-305435">
              <a:lnSpc>
                <a:spcPct val="100000"/>
              </a:lnSpc>
              <a:spcBef>
                <a:spcPts val="600"/>
              </a:spcBef>
              <a:buClr>
                <a:srgbClr val="434343"/>
              </a:buClr>
              <a:buFont typeface="Arial"/>
              <a:buChar char="●"/>
              <a:tabLst>
                <a:tab pos="792480" algn="l"/>
                <a:tab pos="793115" algn="l"/>
              </a:tabLst>
            </a:pPr>
            <a:r>
              <a:rPr sz="1000" spc="195" dirty="0">
                <a:solidFill>
                  <a:srgbClr val="4FC3F6"/>
                </a:solidFill>
                <a:latin typeface="Calibri"/>
                <a:cs typeface="Calibri"/>
                <a:hlinkClick r:id="rId5"/>
              </a:rPr>
              <a:t>BCP</a:t>
            </a:r>
            <a:r>
              <a:rPr sz="1000" spc="50" dirty="0">
                <a:solidFill>
                  <a:srgbClr val="4FC3F6"/>
                </a:solidFill>
                <a:latin typeface="Calibri"/>
                <a:cs typeface="Calibri"/>
                <a:hlinkClick r:id="rId5"/>
              </a:rPr>
              <a:t> </a:t>
            </a:r>
            <a:r>
              <a:rPr sz="1000" spc="100" dirty="0">
                <a:solidFill>
                  <a:srgbClr val="4FC3F6"/>
                </a:solidFill>
                <a:latin typeface="Calibri"/>
                <a:cs typeface="Calibri"/>
                <a:hlinkClick r:id="rId5"/>
              </a:rPr>
              <a:t>9</a:t>
            </a:r>
            <a:r>
              <a:rPr sz="1000" spc="45" dirty="0">
                <a:solidFill>
                  <a:srgbClr val="4FC3F6"/>
                </a:solidFill>
                <a:latin typeface="Calibri"/>
                <a:cs typeface="Calibri"/>
              </a:rPr>
              <a:t> </a:t>
            </a:r>
            <a:r>
              <a:rPr sz="1000" spc="80" dirty="0">
                <a:solidFill>
                  <a:srgbClr val="434343"/>
                </a:solidFill>
                <a:latin typeface="Calibri"/>
                <a:cs typeface="Calibri"/>
              </a:rPr>
              <a:t>(Internet</a:t>
            </a:r>
            <a:r>
              <a:rPr sz="1000" spc="50" dirty="0">
                <a:solidFill>
                  <a:srgbClr val="434343"/>
                </a:solidFill>
                <a:latin typeface="Calibri"/>
                <a:cs typeface="Calibri"/>
              </a:rPr>
              <a:t> </a:t>
            </a:r>
            <a:r>
              <a:rPr sz="1000" spc="110" dirty="0">
                <a:solidFill>
                  <a:srgbClr val="434343"/>
                </a:solidFill>
                <a:latin typeface="Calibri"/>
                <a:cs typeface="Calibri"/>
              </a:rPr>
              <a:t>Standards</a:t>
            </a:r>
            <a:r>
              <a:rPr sz="1000" spc="50" dirty="0">
                <a:solidFill>
                  <a:srgbClr val="434343"/>
                </a:solidFill>
                <a:latin typeface="Calibri"/>
                <a:cs typeface="Calibri"/>
              </a:rPr>
              <a:t> </a:t>
            </a:r>
            <a:r>
              <a:rPr sz="1000" spc="80" dirty="0">
                <a:solidFill>
                  <a:srgbClr val="434343"/>
                </a:solidFill>
                <a:latin typeface="Calibri"/>
                <a:cs typeface="Calibri"/>
              </a:rPr>
              <a:t>Process)</a:t>
            </a:r>
            <a:endParaRPr sz="1000" dirty="0">
              <a:latin typeface="Calibri"/>
              <a:cs typeface="Calibri"/>
            </a:endParaRPr>
          </a:p>
          <a:p>
            <a:pPr marL="792480" indent="-305435">
              <a:lnSpc>
                <a:spcPct val="100000"/>
              </a:lnSpc>
              <a:spcBef>
                <a:spcPts val="150"/>
              </a:spcBef>
              <a:buClr>
                <a:srgbClr val="434343"/>
              </a:buClr>
              <a:buFont typeface="Arial"/>
              <a:buChar char="●"/>
              <a:tabLst>
                <a:tab pos="792480" algn="l"/>
                <a:tab pos="793115" algn="l"/>
              </a:tabLst>
            </a:pPr>
            <a:r>
              <a:rPr sz="1000" spc="195" dirty="0">
                <a:solidFill>
                  <a:srgbClr val="4FC3F6"/>
                </a:solidFill>
                <a:latin typeface="Calibri"/>
                <a:cs typeface="Calibri"/>
                <a:hlinkClick r:id="rId6"/>
              </a:rPr>
              <a:t>BCP</a:t>
            </a:r>
            <a:r>
              <a:rPr sz="1000" spc="45" dirty="0">
                <a:solidFill>
                  <a:srgbClr val="4FC3F6"/>
                </a:solidFill>
                <a:latin typeface="Calibri"/>
                <a:cs typeface="Calibri"/>
                <a:hlinkClick r:id="rId6"/>
              </a:rPr>
              <a:t> </a:t>
            </a:r>
            <a:r>
              <a:rPr sz="1000" spc="55" dirty="0">
                <a:solidFill>
                  <a:srgbClr val="4FC3F6"/>
                </a:solidFill>
                <a:latin typeface="Calibri"/>
                <a:cs typeface="Calibri"/>
                <a:hlinkClick r:id="rId6"/>
              </a:rPr>
              <a:t>25</a:t>
            </a:r>
            <a:r>
              <a:rPr sz="1000" spc="40" dirty="0">
                <a:solidFill>
                  <a:srgbClr val="4FC3F6"/>
                </a:solidFill>
                <a:latin typeface="Calibri"/>
                <a:cs typeface="Calibri"/>
              </a:rPr>
              <a:t> </a:t>
            </a:r>
            <a:r>
              <a:rPr sz="1000" spc="105" dirty="0">
                <a:solidFill>
                  <a:srgbClr val="434343"/>
                </a:solidFill>
                <a:latin typeface="Calibri"/>
                <a:cs typeface="Calibri"/>
              </a:rPr>
              <a:t>(Working</a:t>
            </a:r>
            <a:r>
              <a:rPr sz="1000" spc="45" dirty="0">
                <a:solidFill>
                  <a:srgbClr val="434343"/>
                </a:solidFill>
                <a:latin typeface="Calibri"/>
                <a:cs typeface="Calibri"/>
              </a:rPr>
              <a:t> </a:t>
            </a:r>
            <a:r>
              <a:rPr sz="1000" spc="110" dirty="0">
                <a:solidFill>
                  <a:srgbClr val="434343"/>
                </a:solidFill>
                <a:latin typeface="Calibri"/>
                <a:cs typeface="Calibri"/>
              </a:rPr>
              <a:t>Group</a:t>
            </a:r>
            <a:r>
              <a:rPr sz="1000" spc="45" dirty="0">
                <a:solidFill>
                  <a:srgbClr val="434343"/>
                </a:solidFill>
                <a:latin typeface="Calibri"/>
                <a:cs typeface="Calibri"/>
              </a:rPr>
              <a:t> </a:t>
            </a:r>
            <a:r>
              <a:rPr sz="1000" spc="80" dirty="0">
                <a:solidFill>
                  <a:srgbClr val="434343"/>
                </a:solidFill>
                <a:latin typeface="Calibri"/>
                <a:cs typeface="Calibri"/>
              </a:rPr>
              <a:t>processes)</a:t>
            </a:r>
            <a:endParaRPr sz="1000" dirty="0">
              <a:latin typeface="Calibri"/>
              <a:cs typeface="Calibri"/>
            </a:endParaRPr>
          </a:p>
          <a:p>
            <a:pPr marL="792480" indent="-305435">
              <a:lnSpc>
                <a:spcPct val="100000"/>
              </a:lnSpc>
              <a:spcBef>
                <a:spcPts val="150"/>
              </a:spcBef>
              <a:buClr>
                <a:srgbClr val="434343"/>
              </a:buClr>
              <a:buFont typeface="Arial"/>
              <a:buChar char="●"/>
              <a:tabLst>
                <a:tab pos="792480" algn="l"/>
                <a:tab pos="793115" algn="l"/>
              </a:tabLst>
            </a:pPr>
            <a:r>
              <a:rPr sz="1000" spc="195" dirty="0">
                <a:solidFill>
                  <a:srgbClr val="4FC3F6"/>
                </a:solidFill>
                <a:latin typeface="Calibri"/>
                <a:cs typeface="Calibri"/>
                <a:hlinkClick r:id="rId6"/>
              </a:rPr>
              <a:t>BCP</a:t>
            </a:r>
            <a:r>
              <a:rPr sz="1000" spc="45" dirty="0">
                <a:solidFill>
                  <a:srgbClr val="4FC3F6"/>
                </a:solidFill>
                <a:latin typeface="Calibri"/>
                <a:cs typeface="Calibri"/>
                <a:hlinkClick r:id="rId6"/>
              </a:rPr>
              <a:t> </a:t>
            </a:r>
            <a:r>
              <a:rPr sz="1000" spc="55" dirty="0">
                <a:solidFill>
                  <a:srgbClr val="4FC3F6"/>
                </a:solidFill>
                <a:latin typeface="Calibri"/>
                <a:cs typeface="Calibri"/>
                <a:hlinkClick r:id="rId6"/>
              </a:rPr>
              <a:t>25</a:t>
            </a:r>
            <a:r>
              <a:rPr sz="1000" spc="40" dirty="0">
                <a:solidFill>
                  <a:srgbClr val="4FC3F6"/>
                </a:solidFill>
                <a:latin typeface="Calibri"/>
                <a:cs typeface="Calibri"/>
              </a:rPr>
              <a:t> </a:t>
            </a:r>
            <a:r>
              <a:rPr sz="1000" spc="80" dirty="0">
                <a:solidFill>
                  <a:srgbClr val="434343"/>
                </a:solidFill>
                <a:latin typeface="Calibri"/>
                <a:cs typeface="Calibri"/>
              </a:rPr>
              <a:t>(Anti-</a:t>
            </a:r>
            <a:r>
              <a:rPr sz="1000" spc="114" dirty="0">
                <a:solidFill>
                  <a:srgbClr val="434343"/>
                </a:solidFill>
                <a:latin typeface="Calibri"/>
                <a:cs typeface="Calibri"/>
              </a:rPr>
              <a:t>Harassment</a:t>
            </a:r>
            <a:r>
              <a:rPr sz="1000" spc="50" dirty="0">
                <a:solidFill>
                  <a:srgbClr val="434343"/>
                </a:solidFill>
                <a:latin typeface="Calibri"/>
                <a:cs typeface="Calibri"/>
              </a:rPr>
              <a:t> </a:t>
            </a:r>
            <a:r>
              <a:rPr sz="1000" spc="90" dirty="0">
                <a:solidFill>
                  <a:srgbClr val="434343"/>
                </a:solidFill>
                <a:latin typeface="Calibri"/>
                <a:cs typeface="Calibri"/>
              </a:rPr>
              <a:t>Procedures)</a:t>
            </a:r>
            <a:endParaRPr sz="1000" dirty="0">
              <a:latin typeface="Calibri"/>
              <a:cs typeface="Calibri"/>
            </a:endParaRPr>
          </a:p>
          <a:p>
            <a:pPr marL="792480" indent="-305435">
              <a:lnSpc>
                <a:spcPct val="100000"/>
              </a:lnSpc>
              <a:spcBef>
                <a:spcPts val="150"/>
              </a:spcBef>
              <a:buClr>
                <a:srgbClr val="434343"/>
              </a:buClr>
              <a:buFont typeface="Arial"/>
              <a:buChar char="●"/>
              <a:tabLst>
                <a:tab pos="792480" algn="l"/>
                <a:tab pos="793115" algn="l"/>
              </a:tabLst>
            </a:pPr>
            <a:r>
              <a:rPr sz="1000" spc="195" dirty="0">
                <a:solidFill>
                  <a:srgbClr val="4FC3F6"/>
                </a:solidFill>
                <a:latin typeface="Calibri"/>
                <a:cs typeface="Calibri"/>
                <a:hlinkClick r:id="rId7"/>
              </a:rPr>
              <a:t>BCP</a:t>
            </a:r>
            <a:r>
              <a:rPr sz="1000" spc="40" dirty="0">
                <a:solidFill>
                  <a:srgbClr val="4FC3F6"/>
                </a:solidFill>
                <a:latin typeface="Calibri"/>
                <a:cs typeface="Calibri"/>
                <a:hlinkClick r:id="rId7"/>
              </a:rPr>
              <a:t> </a:t>
            </a:r>
            <a:r>
              <a:rPr sz="1000" spc="105" dirty="0">
                <a:solidFill>
                  <a:srgbClr val="4FC3F6"/>
                </a:solidFill>
                <a:latin typeface="Calibri"/>
                <a:cs typeface="Calibri"/>
                <a:hlinkClick r:id="rId7"/>
              </a:rPr>
              <a:t>54</a:t>
            </a:r>
            <a:r>
              <a:rPr sz="1000" spc="35" dirty="0">
                <a:solidFill>
                  <a:srgbClr val="4FC3F6"/>
                </a:solidFill>
                <a:latin typeface="Calibri"/>
                <a:cs typeface="Calibri"/>
              </a:rPr>
              <a:t> </a:t>
            </a:r>
            <a:r>
              <a:rPr sz="1000" spc="105" dirty="0">
                <a:solidFill>
                  <a:srgbClr val="434343"/>
                </a:solidFill>
                <a:latin typeface="Calibri"/>
                <a:cs typeface="Calibri"/>
              </a:rPr>
              <a:t>(Code</a:t>
            </a:r>
            <a:r>
              <a:rPr sz="1000" spc="40" dirty="0">
                <a:solidFill>
                  <a:srgbClr val="434343"/>
                </a:solidFill>
                <a:latin typeface="Calibri"/>
                <a:cs typeface="Calibri"/>
              </a:rPr>
              <a:t> </a:t>
            </a:r>
            <a:r>
              <a:rPr sz="1000" spc="65" dirty="0">
                <a:solidFill>
                  <a:srgbClr val="434343"/>
                </a:solidFill>
                <a:latin typeface="Calibri"/>
                <a:cs typeface="Calibri"/>
              </a:rPr>
              <a:t>of</a:t>
            </a:r>
            <a:r>
              <a:rPr sz="1000" spc="45" dirty="0">
                <a:solidFill>
                  <a:srgbClr val="434343"/>
                </a:solidFill>
                <a:latin typeface="Calibri"/>
                <a:cs typeface="Calibri"/>
              </a:rPr>
              <a:t> </a:t>
            </a:r>
            <a:r>
              <a:rPr sz="1000" spc="105" dirty="0">
                <a:solidFill>
                  <a:srgbClr val="434343"/>
                </a:solidFill>
                <a:latin typeface="Calibri"/>
                <a:cs typeface="Calibri"/>
              </a:rPr>
              <a:t>Conduct)</a:t>
            </a:r>
            <a:endParaRPr sz="1000" dirty="0">
              <a:latin typeface="Calibri"/>
              <a:cs typeface="Calibri"/>
            </a:endParaRPr>
          </a:p>
          <a:p>
            <a:pPr marL="792480" indent="-305435">
              <a:lnSpc>
                <a:spcPct val="100000"/>
              </a:lnSpc>
              <a:spcBef>
                <a:spcPts val="150"/>
              </a:spcBef>
              <a:buClr>
                <a:srgbClr val="434343"/>
              </a:buClr>
              <a:buFont typeface="Arial"/>
              <a:buChar char="●"/>
              <a:tabLst>
                <a:tab pos="792480" algn="l"/>
                <a:tab pos="793115" algn="l"/>
              </a:tabLst>
            </a:pPr>
            <a:r>
              <a:rPr sz="1000" spc="195" dirty="0">
                <a:solidFill>
                  <a:srgbClr val="4FC3F6"/>
                </a:solidFill>
                <a:latin typeface="Calibri"/>
                <a:cs typeface="Calibri"/>
                <a:hlinkClick r:id="rId8"/>
              </a:rPr>
              <a:t>BCP</a:t>
            </a:r>
            <a:r>
              <a:rPr sz="1000" spc="40" dirty="0">
                <a:solidFill>
                  <a:srgbClr val="4FC3F6"/>
                </a:solidFill>
                <a:latin typeface="Calibri"/>
                <a:cs typeface="Calibri"/>
                <a:hlinkClick r:id="rId8"/>
              </a:rPr>
              <a:t> </a:t>
            </a:r>
            <a:r>
              <a:rPr sz="1000" spc="90" dirty="0">
                <a:solidFill>
                  <a:srgbClr val="4FC3F6"/>
                </a:solidFill>
                <a:latin typeface="Calibri"/>
                <a:cs typeface="Calibri"/>
                <a:hlinkClick r:id="rId8"/>
              </a:rPr>
              <a:t>78</a:t>
            </a:r>
            <a:r>
              <a:rPr sz="1000" spc="35" dirty="0">
                <a:solidFill>
                  <a:srgbClr val="4FC3F6"/>
                </a:solidFill>
                <a:latin typeface="Calibri"/>
                <a:cs typeface="Calibri"/>
              </a:rPr>
              <a:t> </a:t>
            </a:r>
            <a:r>
              <a:rPr sz="1000" spc="80" dirty="0">
                <a:solidFill>
                  <a:srgbClr val="434343"/>
                </a:solidFill>
                <a:latin typeface="Calibri"/>
                <a:cs typeface="Calibri"/>
              </a:rPr>
              <a:t>(Copyright)</a:t>
            </a:r>
            <a:endParaRPr sz="1000" dirty="0">
              <a:latin typeface="Calibri"/>
              <a:cs typeface="Calibri"/>
            </a:endParaRPr>
          </a:p>
          <a:p>
            <a:pPr marL="792480" indent="-305435">
              <a:lnSpc>
                <a:spcPct val="100000"/>
              </a:lnSpc>
              <a:spcBef>
                <a:spcPts val="150"/>
              </a:spcBef>
              <a:buClr>
                <a:srgbClr val="434343"/>
              </a:buClr>
              <a:buFont typeface="Arial"/>
              <a:buChar char="●"/>
              <a:tabLst>
                <a:tab pos="792480" algn="l"/>
                <a:tab pos="793115" algn="l"/>
              </a:tabLst>
            </a:pPr>
            <a:r>
              <a:rPr sz="1000" spc="195" dirty="0">
                <a:solidFill>
                  <a:srgbClr val="4FC3F6"/>
                </a:solidFill>
                <a:latin typeface="Calibri"/>
                <a:cs typeface="Calibri"/>
                <a:hlinkClick r:id="rId9"/>
              </a:rPr>
              <a:t>BCP</a:t>
            </a:r>
            <a:r>
              <a:rPr sz="1000" spc="45" dirty="0">
                <a:solidFill>
                  <a:srgbClr val="4FC3F6"/>
                </a:solidFill>
                <a:latin typeface="Calibri"/>
                <a:cs typeface="Calibri"/>
                <a:hlinkClick r:id="rId9"/>
              </a:rPr>
              <a:t> </a:t>
            </a:r>
            <a:r>
              <a:rPr sz="1000" spc="90" dirty="0">
                <a:solidFill>
                  <a:srgbClr val="4FC3F6"/>
                </a:solidFill>
                <a:latin typeface="Calibri"/>
                <a:cs typeface="Calibri"/>
                <a:hlinkClick r:id="rId9"/>
              </a:rPr>
              <a:t>79</a:t>
            </a:r>
            <a:r>
              <a:rPr sz="1000" spc="40" dirty="0">
                <a:solidFill>
                  <a:srgbClr val="4FC3F6"/>
                </a:solidFill>
                <a:latin typeface="Calibri"/>
                <a:cs typeface="Calibri"/>
              </a:rPr>
              <a:t> </a:t>
            </a:r>
            <a:r>
              <a:rPr sz="1000" spc="80" dirty="0">
                <a:solidFill>
                  <a:srgbClr val="434343"/>
                </a:solidFill>
                <a:latin typeface="Calibri"/>
                <a:cs typeface="Calibri"/>
              </a:rPr>
              <a:t>(Patents,</a:t>
            </a:r>
            <a:r>
              <a:rPr sz="1000" spc="45" dirty="0">
                <a:solidFill>
                  <a:srgbClr val="434343"/>
                </a:solidFill>
                <a:latin typeface="Calibri"/>
                <a:cs typeface="Calibri"/>
              </a:rPr>
              <a:t> </a:t>
            </a:r>
            <a:r>
              <a:rPr sz="1000" spc="75" dirty="0">
                <a:solidFill>
                  <a:srgbClr val="434343"/>
                </a:solidFill>
                <a:latin typeface="Calibri"/>
                <a:cs typeface="Calibri"/>
              </a:rPr>
              <a:t>Participation)</a:t>
            </a:r>
            <a:endParaRPr sz="1000" dirty="0">
              <a:latin typeface="Calibri"/>
              <a:cs typeface="Calibri"/>
            </a:endParaRPr>
          </a:p>
          <a:p>
            <a:pPr marL="792480" indent="-305435">
              <a:lnSpc>
                <a:spcPct val="100000"/>
              </a:lnSpc>
              <a:spcBef>
                <a:spcPts val="150"/>
              </a:spcBef>
              <a:buClr>
                <a:srgbClr val="434343"/>
              </a:buClr>
              <a:buFont typeface="Arial"/>
              <a:buChar char="●"/>
              <a:tabLst>
                <a:tab pos="792480" algn="l"/>
                <a:tab pos="793115" algn="l"/>
              </a:tabLst>
            </a:pPr>
            <a:r>
              <a:rPr sz="1000" spc="60" dirty="0">
                <a:solidFill>
                  <a:srgbClr val="4FC3F6"/>
                </a:solidFill>
                <a:latin typeface="Calibri"/>
                <a:cs typeface="Calibri"/>
                <a:hlinkClick r:id="rId10"/>
              </a:rPr>
              <a:t>https://www.ietf.org/privacy-</a:t>
            </a:r>
            <a:r>
              <a:rPr sz="1000" spc="70" dirty="0">
                <a:solidFill>
                  <a:srgbClr val="4FC3F6"/>
                </a:solidFill>
                <a:latin typeface="Calibri"/>
                <a:cs typeface="Calibri"/>
                <a:hlinkClick r:id="rId10"/>
              </a:rPr>
              <a:t>policy/</a:t>
            </a:r>
            <a:r>
              <a:rPr sz="1000" spc="70" dirty="0">
                <a:solidFill>
                  <a:srgbClr val="434343"/>
                </a:solidFill>
                <a:latin typeface="Calibri"/>
                <a:cs typeface="Calibri"/>
              </a:rPr>
              <a:t>(Privacy</a:t>
            </a:r>
            <a:r>
              <a:rPr sz="1000" spc="120" dirty="0">
                <a:solidFill>
                  <a:srgbClr val="434343"/>
                </a:solidFill>
                <a:latin typeface="Calibri"/>
                <a:cs typeface="Calibri"/>
              </a:rPr>
              <a:t> </a:t>
            </a:r>
            <a:r>
              <a:rPr sz="1000" spc="75" dirty="0">
                <a:solidFill>
                  <a:srgbClr val="434343"/>
                </a:solidFill>
                <a:latin typeface="Calibri"/>
                <a:cs typeface="Calibri"/>
              </a:rPr>
              <a:t>Policy)</a:t>
            </a:r>
            <a:endParaRPr sz="1000" dirty="0">
              <a:latin typeface="Calibri"/>
              <a:cs typeface="Calibri"/>
            </a:endParaRPr>
          </a:p>
          <a:p>
            <a:pPr marL="12700">
              <a:lnSpc>
                <a:spcPct val="100000"/>
              </a:lnSpc>
              <a:spcBef>
                <a:spcPts val="810"/>
              </a:spcBef>
            </a:pPr>
            <a:r>
              <a:rPr sz="800" spc="45" dirty="0">
                <a:solidFill>
                  <a:srgbClr val="737373"/>
                </a:solidFill>
                <a:latin typeface="Calibri"/>
                <a:cs typeface="Calibri"/>
              </a:rPr>
              <a:t>2</a:t>
            </a:r>
            <a:endParaRPr sz="8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6" name="Google Shape;116;p20"/>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Char char="●"/>
            </a:pPr>
            <a:r>
              <a:rPr lang="en-US" sz="1300" dirty="0">
                <a:solidFill>
                  <a:srgbClr val="434343"/>
                </a:solidFill>
                <a:latin typeface="Calibri" panose="020F0502020204030204" pitchFamily="34" charset="0"/>
                <a:ea typeface="Calibri" panose="020F0502020204030204" pitchFamily="34" charset="0"/>
                <a:cs typeface="Calibri" panose="020F0502020204030204" pitchFamily="34" charset="0"/>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a:t>
            </a:r>
            <a:r>
              <a:rPr lang="en-US" sz="1300" dirty="0" err="1">
                <a:solidFill>
                  <a:srgbClr val="434343"/>
                </a:solidFill>
                <a:latin typeface="Calibri" panose="020F0502020204030204" pitchFamily="34" charset="0"/>
                <a:ea typeface="Calibri" panose="020F0502020204030204" pitchFamily="34" charset="0"/>
                <a:cs typeface="Calibri" panose="020F0502020204030204" pitchFamily="34" charset="0"/>
              </a:rPr>
              <a:t>Ombudsteam</a:t>
            </a:r>
            <a:r>
              <a:rPr lang="en-US" sz="1300" dirty="0">
                <a:solidFill>
                  <a:srgbClr val="434343"/>
                </a:solidFill>
                <a:latin typeface="Calibri" panose="020F0502020204030204" pitchFamily="34" charset="0"/>
                <a:ea typeface="Calibri" panose="020F0502020204030204" pitchFamily="34" charset="0"/>
                <a:cs typeface="Calibri" panose="020F0502020204030204" pitchFamily="34" charset="0"/>
              </a:rPr>
              <a:t>, who are available if you need confidentiality to raise concerns confident about harassment or other conduct in the IETF.</a:t>
            </a:r>
            <a:endParaRPr sz="1300" dirty="0">
              <a:solidFill>
                <a:srgbClr val="434343"/>
              </a:solidFill>
              <a:latin typeface="Calibri" panose="020F0502020204030204" pitchFamily="34" charset="0"/>
              <a:ea typeface="Calibri" panose="020F0502020204030204" pitchFamily="34" charset="0"/>
              <a:cs typeface="Calibri" panose="020F0502020204030204" pitchFamily="34" charset="0"/>
            </a:endParaRPr>
          </a:p>
          <a:p>
            <a:pPr marL="457200" marR="0" lvl="0" indent="-311150" algn="l" rtl="0">
              <a:lnSpc>
                <a:spcPct val="115000"/>
              </a:lnSpc>
              <a:spcBef>
                <a:spcPts val="1000"/>
              </a:spcBef>
              <a:spcAft>
                <a:spcPts val="0"/>
              </a:spcAft>
              <a:buClr>
                <a:srgbClr val="434343"/>
              </a:buClr>
              <a:buSzPts val="1300"/>
              <a:buChar char="●"/>
            </a:pPr>
            <a:r>
              <a:rPr lang="en-US" sz="1300" dirty="0">
                <a:solidFill>
                  <a:srgbClr val="434343"/>
                </a:solidFill>
                <a:latin typeface="Calibri" panose="020F0502020204030204" pitchFamily="34" charset="0"/>
                <a:ea typeface="Calibri" panose="020F0502020204030204" pitchFamily="34" charset="0"/>
                <a:cs typeface="Calibri" panose="020F0502020204030204" pitchFamily="34" charset="0"/>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dirty="0">
              <a:solidFill>
                <a:srgbClr val="434343"/>
              </a:solidFill>
              <a:latin typeface="Calibri" panose="020F0502020204030204" pitchFamily="34" charset="0"/>
              <a:ea typeface="Calibri" panose="020F0502020204030204" pitchFamily="34" charset="0"/>
              <a:cs typeface="Calibri" panose="020F0502020204030204" pitchFamily="34" charset="0"/>
            </a:endParaRPr>
          </a:p>
          <a:p>
            <a:pPr marL="457200" marR="0" lvl="0" indent="-311150" algn="l" rtl="0">
              <a:lnSpc>
                <a:spcPct val="115000"/>
              </a:lnSpc>
              <a:spcBef>
                <a:spcPts val="1000"/>
              </a:spcBef>
              <a:spcAft>
                <a:spcPts val="0"/>
              </a:spcAft>
              <a:buClr>
                <a:srgbClr val="434343"/>
              </a:buClr>
              <a:buSzPts val="1300"/>
              <a:buChar char="●"/>
            </a:pPr>
            <a:r>
              <a:rPr lang="en-US" sz="1300" dirty="0">
                <a:solidFill>
                  <a:srgbClr val="434343"/>
                </a:solidFill>
                <a:latin typeface="Calibri" panose="020F0502020204030204" pitchFamily="34" charset="0"/>
                <a:ea typeface="Calibri" panose="020F0502020204030204" pitchFamily="34" charset="0"/>
                <a:cs typeface="Calibri" panose="020F0502020204030204" pitchFamily="34" charset="0"/>
              </a:rPr>
              <a:t>IETF participants must not engage in harassment while at IETF meetings, virtual meetings, social events, or on mailing lists. Harassment is unwelcome hostile or intimidating behavior—in particular, speech or behavior that is aggressive or intimidates.</a:t>
            </a:r>
            <a:endParaRPr sz="1300" dirty="0">
              <a:solidFill>
                <a:srgbClr val="434343"/>
              </a:solidFill>
              <a:latin typeface="Calibri" panose="020F0502020204030204" pitchFamily="34" charset="0"/>
              <a:ea typeface="Calibri" panose="020F0502020204030204" pitchFamily="34" charset="0"/>
              <a:cs typeface="Calibri" panose="020F0502020204030204" pitchFamily="34" charset="0"/>
            </a:endParaRPr>
          </a:p>
          <a:p>
            <a:pPr marL="457200" marR="0" lvl="0" indent="-311150" algn="l" rtl="0">
              <a:lnSpc>
                <a:spcPct val="115000"/>
              </a:lnSpc>
              <a:spcBef>
                <a:spcPts val="1000"/>
              </a:spcBef>
              <a:spcAft>
                <a:spcPts val="1000"/>
              </a:spcAft>
              <a:buClr>
                <a:srgbClr val="434343"/>
              </a:buClr>
              <a:buSzPts val="1300"/>
              <a:buChar char="●"/>
            </a:pPr>
            <a:r>
              <a:rPr lang="en-US" sz="1300" dirty="0">
                <a:solidFill>
                  <a:srgbClr val="434343"/>
                </a:solidFill>
                <a:latin typeface="Calibri" panose="020F0502020204030204" pitchFamily="34" charset="0"/>
                <a:ea typeface="Calibri" panose="020F0502020204030204" pitchFamily="34" charset="0"/>
                <a:cs typeface="Calibri" panose="020F0502020204030204" pitchFamily="34" charset="0"/>
              </a:rPr>
              <a:t>If you believe you have been harassed, notice that someone else is being harassed, or have any other concerns, you are encouraged to raise your concern in confidence with one of the Ombudspersons.</a:t>
            </a:r>
            <a:endParaRPr sz="1300" dirty="0">
              <a:solidFill>
                <a:srgbClr val="434343"/>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685999"/>
            <a:ext cx="9144000" cy="3457575"/>
            <a:chOff x="0" y="1685999"/>
            <a:chExt cx="9144000" cy="3457575"/>
          </a:xfrm>
        </p:grpSpPr>
        <p:sp>
          <p:nvSpPr>
            <p:cNvPr id="3" name="object 3"/>
            <p:cNvSpPr/>
            <p:nvPr/>
          </p:nvSpPr>
          <p:spPr>
            <a:xfrm>
              <a:off x="0" y="1794600"/>
              <a:ext cx="9144000" cy="3348990"/>
            </a:xfrm>
            <a:custGeom>
              <a:avLst/>
              <a:gdLst/>
              <a:ahLst/>
              <a:cxnLst/>
              <a:rect l="l" t="t" r="r" b="b"/>
              <a:pathLst>
                <a:path w="9144000" h="3348990">
                  <a:moveTo>
                    <a:pt x="0" y="3348899"/>
                  </a:moveTo>
                  <a:lnTo>
                    <a:pt x="9143999" y="3348899"/>
                  </a:lnTo>
                  <a:lnTo>
                    <a:pt x="9143999" y="0"/>
                  </a:lnTo>
                  <a:lnTo>
                    <a:pt x="0" y="0"/>
                  </a:lnTo>
                  <a:lnTo>
                    <a:pt x="0" y="3348899"/>
                  </a:lnTo>
                  <a:close/>
                </a:path>
              </a:pathLst>
            </a:custGeom>
            <a:solidFill>
              <a:srgbClr val="FAFAFA"/>
            </a:solidFill>
          </p:spPr>
          <p:txBody>
            <a:bodyPr wrap="square" lIns="0" tIns="0" rIns="0" bIns="0" rtlCol="0"/>
            <a:lstStyle/>
            <a:p>
              <a:endParaRPr/>
            </a:p>
          </p:txBody>
        </p:sp>
        <p:pic>
          <p:nvPicPr>
            <p:cNvPr id="4" name="object 4"/>
            <p:cNvPicPr/>
            <p:nvPr/>
          </p:nvPicPr>
          <p:blipFill>
            <a:blip r:embed="rId2" cstate="print"/>
            <a:stretch>
              <a:fillRect/>
            </a:stretch>
          </p:blipFill>
          <p:spPr>
            <a:xfrm>
              <a:off x="0" y="1685999"/>
              <a:ext cx="9143999" cy="108600"/>
            </a:xfrm>
            <a:prstGeom prst="rect">
              <a:avLst/>
            </a:prstGeom>
          </p:spPr>
        </p:pic>
      </p:grpSp>
      <p:sp>
        <p:nvSpPr>
          <p:cNvPr id="5" name="object 5"/>
          <p:cNvSpPr txBox="1"/>
          <p:nvPr/>
        </p:nvSpPr>
        <p:spPr>
          <a:xfrm>
            <a:off x="544925" y="837262"/>
            <a:ext cx="4626610" cy="574040"/>
          </a:xfrm>
          <a:prstGeom prst="rect">
            <a:avLst/>
          </a:prstGeom>
        </p:spPr>
        <p:txBody>
          <a:bodyPr vert="horz" wrap="square" lIns="0" tIns="12700" rIns="0" bIns="0" rtlCol="0">
            <a:spAutoFit/>
          </a:bodyPr>
          <a:lstStyle/>
          <a:p>
            <a:pPr marL="12700">
              <a:lnSpc>
                <a:spcPct val="100000"/>
              </a:lnSpc>
              <a:spcBef>
                <a:spcPts val="100"/>
              </a:spcBef>
            </a:pPr>
            <a:r>
              <a:rPr sz="3600" spc="-105" dirty="0">
                <a:solidFill>
                  <a:srgbClr val="FFFFFF"/>
                </a:solidFill>
                <a:latin typeface="Lucida Sans Unicode"/>
                <a:cs typeface="Lucida Sans Unicode"/>
              </a:rPr>
              <a:t>IETF</a:t>
            </a:r>
            <a:r>
              <a:rPr sz="3600" spc="-175" dirty="0">
                <a:solidFill>
                  <a:srgbClr val="FFFFFF"/>
                </a:solidFill>
                <a:latin typeface="Lucida Sans Unicode"/>
                <a:cs typeface="Lucida Sans Unicode"/>
              </a:rPr>
              <a:t> </a:t>
            </a:r>
            <a:r>
              <a:rPr sz="3600" spc="-240" dirty="0">
                <a:solidFill>
                  <a:srgbClr val="FFFFFF"/>
                </a:solidFill>
                <a:latin typeface="Lucida Sans Unicode"/>
                <a:cs typeface="Lucida Sans Unicode"/>
              </a:rPr>
              <a:t>11</a:t>
            </a:r>
            <a:r>
              <a:rPr lang="en-CA" sz="3600" spc="-240" dirty="0">
                <a:solidFill>
                  <a:srgbClr val="FFFFFF"/>
                </a:solidFill>
                <a:latin typeface="Lucida Sans Unicode"/>
                <a:cs typeface="Lucida Sans Unicode"/>
              </a:rPr>
              <a:t>8</a:t>
            </a:r>
            <a:r>
              <a:rPr sz="3600" spc="-175" dirty="0">
                <a:solidFill>
                  <a:srgbClr val="FFFFFF"/>
                </a:solidFill>
                <a:latin typeface="Lucida Sans Unicode"/>
                <a:cs typeface="Lucida Sans Unicode"/>
              </a:rPr>
              <a:t> </a:t>
            </a:r>
            <a:r>
              <a:rPr sz="3600" spc="-70" dirty="0">
                <a:solidFill>
                  <a:srgbClr val="FFFFFF"/>
                </a:solidFill>
                <a:latin typeface="Lucida Sans Unicode"/>
                <a:cs typeface="Lucida Sans Unicode"/>
              </a:rPr>
              <a:t>Meeting</a:t>
            </a:r>
            <a:r>
              <a:rPr sz="3600" spc="-175" dirty="0">
                <a:solidFill>
                  <a:srgbClr val="FFFFFF"/>
                </a:solidFill>
                <a:latin typeface="Lucida Sans Unicode"/>
                <a:cs typeface="Lucida Sans Unicode"/>
              </a:rPr>
              <a:t> </a:t>
            </a:r>
            <a:r>
              <a:rPr sz="3600" spc="-110" dirty="0">
                <a:solidFill>
                  <a:srgbClr val="FFFFFF"/>
                </a:solidFill>
                <a:latin typeface="Lucida Sans Unicode"/>
                <a:cs typeface="Lucida Sans Unicode"/>
              </a:rPr>
              <a:t>Tips</a:t>
            </a:r>
            <a:endParaRPr sz="3600" dirty="0">
              <a:latin typeface="Lucida Sans Unicode"/>
              <a:cs typeface="Lucida Sans Unicode"/>
            </a:endParaRPr>
          </a:p>
        </p:txBody>
      </p:sp>
      <p:sp>
        <p:nvSpPr>
          <p:cNvPr id="6" name="object 6"/>
          <p:cNvSpPr txBox="1"/>
          <p:nvPr/>
        </p:nvSpPr>
        <p:spPr>
          <a:xfrm>
            <a:off x="221425" y="1815637"/>
            <a:ext cx="6631940" cy="2578100"/>
          </a:xfrm>
          <a:prstGeom prst="rect">
            <a:avLst/>
          </a:prstGeom>
        </p:spPr>
        <p:txBody>
          <a:bodyPr vert="horz" wrap="square" lIns="0" tIns="73660" rIns="0" bIns="0" rtlCol="0">
            <a:spAutoFit/>
          </a:bodyPr>
          <a:lstStyle/>
          <a:p>
            <a:pPr marL="12700">
              <a:lnSpc>
                <a:spcPct val="100000"/>
              </a:lnSpc>
              <a:spcBef>
                <a:spcPts val="580"/>
              </a:spcBef>
            </a:pPr>
            <a:r>
              <a:rPr sz="1600" b="1" spc="150" dirty="0">
                <a:latin typeface="Calibri"/>
                <a:cs typeface="Calibri"/>
              </a:rPr>
              <a:t>In-</a:t>
            </a:r>
            <a:r>
              <a:rPr sz="1600" b="1" spc="195" dirty="0">
                <a:latin typeface="Calibri"/>
                <a:cs typeface="Calibri"/>
              </a:rPr>
              <a:t>person</a:t>
            </a:r>
            <a:r>
              <a:rPr sz="1600" b="1" spc="120" dirty="0">
                <a:latin typeface="Calibri"/>
                <a:cs typeface="Calibri"/>
              </a:rPr>
              <a:t> </a:t>
            </a:r>
            <a:r>
              <a:rPr sz="1600" b="1" spc="170" dirty="0">
                <a:latin typeface="Calibri"/>
                <a:cs typeface="Calibri"/>
              </a:rPr>
              <a:t>participants</a:t>
            </a:r>
            <a:endParaRPr sz="1600" dirty="0">
              <a:latin typeface="Calibri"/>
              <a:cs typeface="Calibri"/>
            </a:endParaRPr>
          </a:p>
          <a:p>
            <a:pPr marL="469900" marR="5080" indent="-351790">
              <a:lnSpc>
                <a:spcPct val="109400"/>
              </a:lnSpc>
              <a:spcBef>
                <a:spcPts val="300"/>
              </a:spcBef>
              <a:buFont typeface="Arial"/>
              <a:buChar char="●"/>
              <a:tabLst>
                <a:tab pos="469265" algn="l"/>
                <a:tab pos="469900" algn="l"/>
              </a:tabLst>
            </a:pPr>
            <a:r>
              <a:rPr sz="1600" spc="165" dirty="0">
                <a:latin typeface="Calibri"/>
                <a:cs typeface="Calibri"/>
              </a:rPr>
              <a:t>Make</a:t>
            </a:r>
            <a:r>
              <a:rPr sz="1600" spc="60" dirty="0">
                <a:latin typeface="Calibri"/>
                <a:cs typeface="Calibri"/>
              </a:rPr>
              <a:t> </a:t>
            </a:r>
            <a:r>
              <a:rPr sz="1600" spc="150" dirty="0">
                <a:latin typeface="Calibri"/>
                <a:cs typeface="Calibri"/>
              </a:rPr>
              <a:t>sure</a:t>
            </a:r>
            <a:r>
              <a:rPr sz="1600" spc="65" dirty="0">
                <a:latin typeface="Calibri"/>
                <a:cs typeface="Calibri"/>
              </a:rPr>
              <a:t> </a:t>
            </a:r>
            <a:r>
              <a:rPr sz="1600" spc="110" dirty="0">
                <a:latin typeface="Calibri"/>
                <a:cs typeface="Calibri"/>
              </a:rPr>
              <a:t>to</a:t>
            </a:r>
            <a:r>
              <a:rPr sz="1600" spc="65" dirty="0">
                <a:latin typeface="Calibri"/>
                <a:cs typeface="Calibri"/>
              </a:rPr>
              <a:t> </a:t>
            </a:r>
            <a:r>
              <a:rPr sz="1600" spc="200" dirty="0">
                <a:latin typeface="Calibri"/>
                <a:cs typeface="Calibri"/>
              </a:rPr>
              <a:t>sign</a:t>
            </a:r>
            <a:r>
              <a:rPr sz="1600" spc="65" dirty="0">
                <a:latin typeface="Calibri"/>
                <a:cs typeface="Calibri"/>
              </a:rPr>
              <a:t> </a:t>
            </a:r>
            <a:r>
              <a:rPr sz="1600" spc="125" dirty="0">
                <a:latin typeface="Calibri"/>
                <a:cs typeface="Calibri"/>
              </a:rPr>
              <a:t>into</a:t>
            </a:r>
            <a:r>
              <a:rPr sz="1600" spc="65" dirty="0">
                <a:latin typeface="Calibri"/>
                <a:cs typeface="Calibri"/>
              </a:rPr>
              <a:t> </a:t>
            </a:r>
            <a:r>
              <a:rPr sz="1600" spc="170" dirty="0">
                <a:latin typeface="Calibri"/>
                <a:cs typeface="Calibri"/>
              </a:rPr>
              <a:t>the</a:t>
            </a:r>
            <a:r>
              <a:rPr sz="1600" spc="65" dirty="0">
                <a:latin typeface="Calibri"/>
                <a:cs typeface="Calibri"/>
              </a:rPr>
              <a:t> </a:t>
            </a:r>
            <a:r>
              <a:rPr sz="1600" spc="155" dirty="0">
                <a:latin typeface="Calibri"/>
                <a:cs typeface="Calibri"/>
              </a:rPr>
              <a:t>session</a:t>
            </a:r>
            <a:r>
              <a:rPr sz="1600" spc="65" dirty="0">
                <a:latin typeface="Calibri"/>
                <a:cs typeface="Calibri"/>
              </a:rPr>
              <a:t> </a:t>
            </a:r>
            <a:r>
              <a:rPr sz="1600" spc="204" dirty="0">
                <a:latin typeface="Calibri"/>
                <a:cs typeface="Calibri"/>
              </a:rPr>
              <a:t>using</a:t>
            </a:r>
            <a:r>
              <a:rPr sz="1600" spc="65" dirty="0">
                <a:latin typeface="Calibri"/>
                <a:cs typeface="Calibri"/>
              </a:rPr>
              <a:t> </a:t>
            </a:r>
            <a:r>
              <a:rPr sz="1600" spc="170" dirty="0">
                <a:latin typeface="Calibri"/>
                <a:cs typeface="Calibri"/>
              </a:rPr>
              <a:t>the</a:t>
            </a:r>
            <a:r>
              <a:rPr sz="1600" spc="65" dirty="0">
                <a:latin typeface="Calibri"/>
                <a:cs typeface="Calibri"/>
              </a:rPr>
              <a:t> </a:t>
            </a:r>
            <a:r>
              <a:rPr sz="1600" spc="150" dirty="0">
                <a:latin typeface="Calibri"/>
                <a:cs typeface="Calibri"/>
              </a:rPr>
              <a:t>Meetecho </a:t>
            </a:r>
            <a:r>
              <a:rPr sz="1600" spc="135" dirty="0">
                <a:latin typeface="Calibri"/>
                <a:cs typeface="Calibri"/>
              </a:rPr>
              <a:t>(usually</a:t>
            </a:r>
            <a:r>
              <a:rPr sz="1600" spc="65" dirty="0">
                <a:latin typeface="Calibri"/>
                <a:cs typeface="Calibri"/>
              </a:rPr>
              <a:t> </a:t>
            </a:r>
            <a:r>
              <a:rPr sz="1600" spc="170" dirty="0">
                <a:latin typeface="Calibri"/>
                <a:cs typeface="Calibri"/>
              </a:rPr>
              <a:t>the</a:t>
            </a:r>
            <a:r>
              <a:rPr sz="1600" spc="70" dirty="0">
                <a:latin typeface="Calibri"/>
                <a:cs typeface="Calibri"/>
              </a:rPr>
              <a:t> </a:t>
            </a:r>
            <a:r>
              <a:rPr sz="1600" spc="105" dirty="0">
                <a:latin typeface="Calibri"/>
                <a:cs typeface="Calibri"/>
              </a:rPr>
              <a:t>“onsite</a:t>
            </a:r>
            <a:r>
              <a:rPr sz="1600" spc="70" dirty="0">
                <a:latin typeface="Calibri"/>
                <a:cs typeface="Calibri"/>
              </a:rPr>
              <a:t> </a:t>
            </a:r>
            <a:r>
              <a:rPr sz="1600" spc="75" dirty="0">
                <a:latin typeface="Calibri"/>
                <a:cs typeface="Calibri"/>
              </a:rPr>
              <a:t>tool”</a:t>
            </a:r>
            <a:r>
              <a:rPr sz="1600" spc="70" dirty="0">
                <a:latin typeface="Calibri"/>
                <a:cs typeface="Calibri"/>
              </a:rPr>
              <a:t> </a:t>
            </a:r>
            <a:r>
              <a:rPr sz="1600" spc="125" dirty="0">
                <a:latin typeface="Calibri"/>
                <a:cs typeface="Calibri"/>
              </a:rPr>
              <a:t>client)</a:t>
            </a:r>
            <a:r>
              <a:rPr sz="1600" spc="70" dirty="0">
                <a:latin typeface="Calibri"/>
                <a:cs typeface="Calibri"/>
              </a:rPr>
              <a:t> </a:t>
            </a:r>
            <a:r>
              <a:rPr sz="1600" spc="170" dirty="0">
                <a:latin typeface="Calibri"/>
                <a:cs typeface="Calibri"/>
              </a:rPr>
              <a:t>from</a:t>
            </a:r>
            <a:r>
              <a:rPr sz="1600" spc="70" dirty="0">
                <a:latin typeface="Calibri"/>
                <a:cs typeface="Calibri"/>
              </a:rPr>
              <a:t> </a:t>
            </a:r>
            <a:r>
              <a:rPr sz="1600" spc="170" dirty="0">
                <a:latin typeface="Calibri"/>
                <a:cs typeface="Calibri"/>
              </a:rPr>
              <a:t>the</a:t>
            </a:r>
            <a:r>
              <a:rPr sz="1600" spc="70" dirty="0">
                <a:latin typeface="Calibri"/>
                <a:cs typeface="Calibri"/>
              </a:rPr>
              <a:t> </a:t>
            </a:r>
            <a:r>
              <a:rPr sz="1600" spc="155" dirty="0">
                <a:latin typeface="Calibri"/>
                <a:cs typeface="Calibri"/>
              </a:rPr>
              <a:t>Datatracker</a:t>
            </a:r>
            <a:r>
              <a:rPr sz="1600" spc="65" dirty="0">
                <a:latin typeface="Calibri"/>
                <a:cs typeface="Calibri"/>
              </a:rPr>
              <a:t> </a:t>
            </a:r>
            <a:r>
              <a:rPr sz="1600" spc="210" dirty="0">
                <a:latin typeface="Calibri"/>
                <a:cs typeface="Calibri"/>
              </a:rPr>
              <a:t>agenda</a:t>
            </a:r>
            <a:endParaRPr sz="1600" dirty="0">
              <a:latin typeface="Calibri"/>
              <a:cs typeface="Calibri"/>
            </a:endParaRPr>
          </a:p>
          <a:p>
            <a:pPr marL="469900" indent="-351790">
              <a:lnSpc>
                <a:spcPct val="100000"/>
              </a:lnSpc>
              <a:spcBef>
                <a:spcPts val="180"/>
              </a:spcBef>
              <a:buFont typeface="Arial"/>
              <a:buChar char="●"/>
              <a:tabLst>
                <a:tab pos="469265" algn="l"/>
                <a:tab pos="469900" algn="l"/>
              </a:tabLst>
            </a:pPr>
            <a:r>
              <a:rPr sz="1600" spc="185" dirty="0">
                <a:latin typeface="Calibri"/>
                <a:cs typeface="Calibri"/>
              </a:rPr>
              <a:t>Use</a:t>
            </a:r>
            <a:r>
              <a:rPr sz="1600" spc="65" dirty="0">
                <a:latin typeface="Calibri"/>
                <a:cs typeface="Calibri"/>
              </a:rPr>
              <a:t> </a:t>
            </a:r>
            <a:r>
              <a:rPr sz="1600" spc="160" dirty="0">
                <a:latin typeface="Calibri"/>
                <a:cs typeface="Calibri"/>
              </a:rPr>
              <a:t>Meetecho</a:t>
            </a:r>
            <a:r>
              <a:rPr sz="1600" spc="70" dirty="0">
                <a:latin typeface="Calibri"/>
                <a:cs typeface="Calibri"/>
              </a:rPr>
              <a:t> </a:t>
            </a:r>
            <a:r>
              <a:rPr sz="1600" spc="110" dirty="0">
                <a:latin typeface="Calibri"/>
                <a:cs typeface="Calibri"/>
              </a:rPr>
              <a:t>to</a:t>
            </a:r>
            <a:r>
              <a:rPr sz="1600" spc="70" dirty="0">
                <a:latin typeface="Calibri"/>
                <a:cs typeface="Calibri"/>
              </a:rPr>
              <a:t> </a:t>
            </a:r>
            <a:r>
              <a:rPr sz="1600" spc="125" dirty="0">
                <a:latin typeface="Calibri"/>
                <a:cs typeface="Calibri"/>
              </a:rPr>
              <a:t>join</a:t>
            </a:r>
            <a:r>
              <a:rPr sz="1600" spc="65" dirty="0">
                <a:latin typeface="Calibri"/>
                <a:cs typeface="Calibri"/>
              </a:rPr>
              <a:t> </a:t>
            </a:r>
            <a:r>
              <a:rPr sz="1600" spc="170" dirty="0">
                <a:latin typeface="Calibri"/>
                <a:cs typeface="Calibri"/>
              </a:rPr>
              <a:t>the</a:t>
            </a:r>
            <a:r>
              <a:rPr sz="1600" spc="70" dirty="0">
                <a:latin typeface="Calibri"/>
                <a:cs typeface="Calibri"/>
              </a:rPr>
              <a:t> </a:t>
            </a:r>
            <a:r>
              <a:rPr sz="1600" spc="229" dirty="0">
                <a:latin typeface="Calibri"/>
                <a:cs typeface="Calibri"/>
              </a:rPr>
              <a:t>mic</a:t>
            </a:r>
            <a:r>
              <a:rPr sz="1600" spc="70" dirty="0">
                <a:latin typeface="Calibri"/>
                <a:cs typeface="Calibri"/>
              </a:rPr>
              <a:t> </a:t>
            </a:r>
            <a:r>
              <a:rPr sz="1600" spc="195" dirty="0">
                <a:latin typeface="Calibri"/>
                <a:cs typeface="Calibri"/>
              </a:rPr>
              <a:t>queue</a:t>
            </a:r>
            <a:endParaRPr sz="1600" dirty="0">
              <a:latin typeface="Calibri"/>
              <a:cs typeface="Calibri"/>
            </a:endParaRPr>
          </a:p>
          <a:p>
            <a:pPr marL="469900" indent="-351790">
              <a:lnSpc>
                <a:spcPct val="100000"/>
              </a:lnSpc>
              <a:spcBef>
                <a:spcPts val="180"/>
              </a:spcBef>
              <a:buFont typeface="Arial"/>
              <a:buChar char="●"/>
              <a:tabLst>
                <a:tab pos="469265" algn="l"/>
                <a:tab pos="469900" algn="l"/>
              </a:tabLst>
            </a:pPr>
            <a:r>
              <a:rPr sz="1600" i="1" spc="225" dirty="0">
                <a:latin typeface="Calibri"/>
                <a:cs typeface="Calibri"/>
              </a:rPr>
              <a:t>Keep</a:t>
            </a:r>
            <a:r>
              <a:rPr sz="1600" i="1" spc="60" dirty="0">
                <a:latin typeface="Calibri"/>
                <a:cs typeface="Calibri"/>
              </a:rPr>
              <a:t> </a:t>
            </a:r>
            <a:r>
              <a:rPr sz="1600" i="1" spc="195" dirty="0">
                <a:latin typeface="Calibri"/>
                <a:cs typeface="Calibri"/>
              </a:rPr>
              <a:t>audio</a:t>
            </a:r>
            <a:r>
              <a:rPr sz="1600" i="1" spc="65" dirty="0">
                <a:latin typeface="Calibri"/>
                <a:cs typeface="Calibri"/>
              </a:rPr>
              <a:t> </a:t>
            </a:r>
            <a:r>
              <a:rPr sz="1600" i="1" spc="254" dirty="0">
                <a:latin typeface="Calibri"/>
                <a:cs typeface="Calibri"/>
              </a:rPr>
              <a:t>and</a:t>
            </a:r>
            <a:r>
              <a:rPr sz="1600" i="1" spc="60" dirty="0">
                <a:latin typeface="Calibri"/>
                <a:cs typeface="Calibri"/>
              </a:rPr>
              <a:t> </a:t>
            </a:r>
            <a:r>
              <a:rPr sz="1600" i="1" spc="165" dirty="0">
                <a:latin typeface="Calibri"/>
                <a:cs typeface="Calibri"/>
              </a:rPr>
              <a:t>video</a:t>
            </a:r>
            <a:r>
              <a:rPr sz="1600" i="1" spc="65" dirty="0">
                <a:latin typeface="Calibri"/>
                <a:cs typeface="Calibri"/>
              </a:rPr>
              <a:t> </a:t>
            </a:r>
            <a:r>
              <a:rPr sz="1600" i="1" spc="100" dirty="0">
                <a:latin typeface="Calibri"/>
                <a:cs typeface="Calibri"/>
              </a:rPr>
              <a:t>off</a:t>
            </a:r>
            <a:r>
              <a:rPr sz="1600" i="1" spc="65" dirty="0">
                <a:latin typeface="Calibri"/>
                <a:cs typeface="Calibri"/>
              </a:rPr>
              <a:t> </a:t>
            </a:r>
            <a:r>
              <a:rPr sz="1600" i="1" spc="55" dirty="0">
                <a:latin typeface="Calibri"/>
                <a:cs typeface="Calibri"/>
              </a:rPr>
              <a:t>if</a:t>
            </a:r>
            <a:r>
              <a:rPr sz="1600" i="1" spc="60" dirty="0">
                <a:latin typeface="Calibri"/>
                <a:cs typeface="Calibri"/>
              </a:rPr>
              <a:t> </a:t>
            </a:r>
            <a:r>
              <a:rPr sz="1600" i="1" spc="180" dirty="0">
                <a:latin typeface="Calibri"/>
                <a:cs typeface="Calibri"/>
              </a:rPr>
              <a:t>not</a:t>
            </a:r>
            <a:r>
              <a:rPr sz="1600" i="1" spc="65" dirty="0">
                <a:latin typeface="Calibri"/>
                <a:cs typeface="Calibri"/>
              </a:rPr>
              <a:t> </a:t>
            </a:r>
            <a:r>
              <a:rPr sz="1600" i="1" spc="200" dirty="0">
                <a:latin typeface="Calibri"/>
                <a:cs typeface="Calibri"/>
              </a:rPr>
              <a:t>using</a:t>
            </a:r>
            <a:r>
              <a:rPr sz="1600" i="1" spc="65" dirty="0">
                <a:latin typeface="Calibri"/>
                <a:cs typeface="Calibri"/>
              </a:rPr>
              <a:t> </a:t>
            </a:r>
            <a:r>
              <a:rPr sz="1600" i="1" spc="190" dirty="0">
                <a:latin typeface="Calibri"/>
                <a:cs typeface="Calibri"/>
              </a:rPr>
              <a:t>the</a:t>
            </a:r>
            <a:r>
              <a:rPr sz="1600" i="1" spc="60" dirty="0">
                <a:latin typeface="Calibri"/>
                <a:cs typeface="Calibri"/>
              </a:rPr>
              <a:t> </a:t>
            </a:r>
            <a:r>
              <a:rPr sz="1600" i="1" spc="150" dirty="0">
                <a:latin typeface="Calibri"/>
                <a:cs typeface="Calibri"/>
              </a:rPr>
              <a:t>onsite</a:t>
            </a:r>
            <a:r>
              <a:rPr sz="1600" i="1" spc="65" dirty="0">
                <a:latin typeface="Calibri"/>
                <a:cs typeface="Calibri"/>
              </a:rPr>
              <a:t> </a:t>
            </a:r>
            <a:r>
              <a:rPr sz="1600" i="1" spc="140" dirty="0">
                <a:latin typeface="Calibri"/>
                <a:cs typeface="Calibri"/>
              </a:rPr>
              <a:t>version</a:t>
            </a:r>
            <a:endParaRPr sz="1600" dirty="0">
              <a:latin typeface="Calibri"/>
              <a:cs typeface="Calibri"/>
            </a:endParaRPr>
          </a:p>
          <a:p>
            <a:pPr marL="12700">
              <a:lnSpc>
                <a:spcPct val="100000"/>
              </a:lnSpc>
              <a:spcBef>
                <a:spcPts val="480"/>
              </a:spcBef>
            </a:pPr>
            <a:r>
              <a:rPr sz="1600" b="1" spc="220" dirty="0">
                <a:latin typeface="Calibri"/>
                <a:cs typeface="Calibri"/>
              </a:rPr>
              <a:t>Remote</a:t>
            </a:r>
            <a:r>
              <a:rPr sz="1600" b="1" spc="105" dirty="0">
                <a:latin typeface="Calibri"/>
                <a:cs typeface="Calibri"/>
              </a:rPr>
              <a:t> </a:t>
            </a:r>
            <a:r>
              <a:rPr sz="1600" b="1" spc="170" dirty="0">
                <a:latin typeface="Calibri"/>
                <a:cs typeface="Calibri"/>
              </a:rPr>
              <a:t>participants</a:t>
            </a:r>
            <a:endParaRPr sz="1600" dirty="0">
              <a:latin typeface="Calibri"/>
              <a:cs typeface="Calibri"/>
            </a:endParaRPr>
          </a:p>
          <a:p>
            <a:pPr marL="469900" marR="723265" indent="-351790">
              <a:lnSpc>
                <a:spcPct val="109400"/>
              </a:lnSpc>
              <a:spcBef>
                <a:spcPts val="300"/>
              </a:spcBef>
              <a:buFont typeface="Arial"/>
              <a:buChar char="●"/>
              <a:tabLst>
                <a:tab pos="469265" algn="l"/>
                <a:tab pos="469900" algn="l"/>
              </a:tabLst>
            </a:pPr>
            <a:r>
              <a:rPr sz="1600" spc="165" dirty="0">
                <a:latin typeface="Calibri"/>
                <a:cs typeface="Calibri"/>
              </a:rPr>
              <a:t>Make</a:t>
            </a:r>
            <a:r>
              <a:rPr sz="1600" spc="60" dirty="0">
                <a:latin typeface="Calibri"/>
                <a:cs typeface="Calibri"/>
              </a:rPr>
              <a:t> </a:t>
            </a:r>
            <a:r>
              <a:rPr sz="1600" spc="150" dirty="0">
                <a:latin typeface="Calibri"/>
                <a:cs typeface="Calibri"/>
              </a:rPr>
              <a:t>sure</a:t>
            </a:r>
            <a:r>
              <a:rPr sz="1600" spc="65" dirty="0">
                <a:latin typeface="Calibri"/>
                <a:cs typeface="Calibri"/>
              </a:rPr>
              <a:t> </a:t>
            </a:r>
            <a:r>
              <a:rPr sz="1600" spc="145" dirty="0">
                <a:latin typeface="Calibri"/>
                <a:cs typeface="Calibri"/>
              </a:rPr>
              <a:t>your</a:t>
            </a:r>
            <a:r>
              <a:rPr sz="1600" spc="65" dirty="0">
                <a:latin typeface="Calibri"/>
                <a:cs typeface="Calibri"/>
              </a:rPr>
              <a:t> </a:t>
            </a:r>
            <a:r>
              <a:rPr sz="1600" spc="175" dirty="0">
                <a:latin typeface="Calibri"/>
                <a:cs typeface="Calibri"/>
              </a:rPr>
              <a:t>audio</a:t>
            </a:r>
            <a:r>
              <a:rPr sz="1600" spc="60" dirty="0">
                <a:latin typeface="Calibri"/>
                <a:cs typeface="Calibri"/>
              </a:rPr>
              <a:t> </a:t>
            </a:r>
            <a:r>
              <a:rPr sz="1600" spc="220" dirty="0">
                <a:latin typeface="Calibri"/>
                <a:cs typeface="Calibri"/>
              </a:rPr>
              <a:t>and</a:t>
            </a:r>
            <a:r>
              <a:rPr sz="1600" spc="65" dirty="0">
                <a:latin typeface="Calibri"/>
                <a:cs typeface="Calibri"/>
              </a:rPr>
              <a:t> </a:t>
            </a:r>
            <a:r>
              <a:rPr sz="1600" spc="150" dirty="0">
                <a:latin typeface="Calibri"/>
                <a:cs typeface="Calibri"/>
              </a:rPr>
              <a:t>video</a:t>
            </a:r>
            <a:r>
              <a:rPr sz="1600" spc="65" dirty="0">
                <a:latin typeface="Calibri"/>
                <a:cs typeface="Calibri"/>
              </a:rPr>
              <a:t> </a:t>
            </a:r>
            <a:r>
              <a:rPr sz="1600" spc="130" dirty="0">
                <a:latin typeface="Calibri"/>
                <a:cs typeface="Calibri"/>
              </a:rPr>
              <a:t>are</a:t>
            </a:r>
            <a:r>
              <a:rPr sz="1600" spc="60" dirty="0">
                <a:latin typeface="Calibri"/>
                <a:cs typeface="Calibri"/>
              </a:rPr>
              <a:t> </a:t>
            </a:r>
            <a:r>
              <a:rPr sz="1600" spc="85" dirty="0">
                <a:latin typeface="Calibri"/>
                <a:cs typeface="Calibri"/>
              </a:rPr>
              <a:t>off</a:t>
            </a:r>
            <a:r>
              <a:rPr sz="1600" spc="65" dirty="0">
                <a:latin typeface="Calibri"/>
                <a:cs typeface="Calibri"/>
              </a:rPr>
              <a:t> </a:t>
            </a:r>
            <a:r>
              <a:rPr sz="1600" spc="160" dirty="0">
                <a:latin typeface="Calibri"/>
                <a:cs typeface="Calibri"/>
              </a:rPr>
              <a:t>unless</a:t>
            </a:r>
            <a:r>
              <a:rPr sz="1600" spc="65" dirty="0">
                <a:latin typeface="Calibri"/>
                <a:cs typeface="Calibri"/>
              </a:rPr>
              <a:t> </a:t>
            </a:r>
            <a:r>
              <a:rPr sz="1600" spc="165" dirty="0">
                <a:latin typeface="Calibri"/>
                <a:cs typeface="Calibri"/>
              </a:rPr>
              <a:t>you</a:t>
            </a:r>
            <a:r>
              <a:rPr sz="1600" spc="60" dirty="0">
                <a:latin typeface="Calibri"/>
                <a:cs typeface="Calibri"/>
              </a:rPr>
              <a:t> </a:t>
            </a:r>
            <a:r>
              <a:rPr sz="1600" spc="105" dirty="0">
                <a:latin typeface="Calibri"/>
                <a:cs typeface="Calibri"/>
              </a:rPr>
              <a:t>are </a:t>
            </a:r>
            <a:r>
              <a:rPr sz="1600" spc="170" dirty="0">
                <a:latin typeface="Calibri"/>
                <a:cs typeface="Calibri"/>
              </a:rPr>
              <a:t>chairing</a:t>
            </a:r>
            <a:r>
              <a:rPr sz="1600" spc="70" dirty="0">
                <a:latin typeface="Calibri"/>
                <a:cs typeface="Calibri"/>
              </a:rPr>
              <a:t> </a:t>
            </a:r>
            <a:r>
              <a:rPr sz="1600" spc="114" dirty="0">
                <a:latin typeface="Calibri"/>
                <a:cs typeface="Calibri"/>
              </a:rPr>
              <a:t>or</a:t>
            </a:r>
            <a:r>
              <a:rPr sz="1600" spc="70" dirty="0">
                <a:latin typeface="Calibri"/>
                <a:cs typeface="Calibri"/>
              </a:rPr>
              <a:t> </a:t>
            </a:r>
            <a:r>
              <a:rPr sz="1600" spc="170" dirty="0">
                <a:latin typeface="Calibri"/>
                <a:cs typeface="Calibri"/>
              </a:rPr>
              <a:t>presenting</a:t>
            </a:r>
            <a:r>
              <a:rPr sz="1600" spc="70" dirty="0">
                <a:latin typeface="Calibri"/>
                <a:cs typeface="Calibri"/>
              </a:rPr>
              <a:t> </a:t>
            </a:r>
            <a:r>
              <a:rPr sz="1600" spc="195" dirty="0">
                <a:latin typeface="Calibri"/>
                <a:cs typeface="Calibri"/>
              </a:rPr>
              <a:t>during</a:t>
            </a:r>
            <a:r>
              <a:rPr sz="1600" spc="70" dirty="0">
                <a:latin typeface="Calibri"/>
                <a:cs typeface="Calibri"/>
              </a:rPr>
              <a:t> </a:t>
            </a:r>
            <a:r>
              <a:rPr sz="1600" spc="175" dirty="0">
                <a:latin typeface="Calibri"/>
                <a:cs typeface="Calibri"/>
              </a:rPr>
              <a:t>a</a:t>
            </a:r>
            <a:r>
              <a:rPr sz="1600" spc="70" dirty="0">
                <a:latin typeface="Calibri"/>
                <a:cs typeface="Calibri"/>
              </a:rPr>
              <a:t> </a:t>
            </a:r>
            <a:r>
              <a:rPr sz="1600" spc="145" dirty="0">
                <a:latin typeface="Calibri"/>
                <a:cs typeface="Calibri"/>
              </a:rPr>
              <a:t>session</a:t>
            </a:r>
            <a:endParaRPr sz="1600" dirty="0">
              <a:latin typeface="Calibri"/>
              <a:cs typeface="Calibri"/>
            </a:endParaRPr>
          </a:p>
          <a:p>
            <a:pPr marL="469900" indent="-351790">
              <a:lnSpc>
                <a:spcPct val="100000"/>
              </a:lnSpc>
              <a:spcBef>
                <a:spcPts val="180"/>
              </a:spcBef>
              <a:buFont typeface="Arial"/>
              <a:buChar char="●"/>
              <a:tabLst>
                <a:tab pos="469265" algn="l"/>
                <a:tab pos="469900" algn="l"/>
              </a:tabLst>
            </a:pPr>
            <a:r>
              <a:rPr sz="1600" spc="185" dirty="0">
                <a:latin typeface="Calibri"/>
                <a:cs typeface="Calibri"/>
              </a:rPr>
              <a:t>Use</a:t>
            </a:r>
            <a:r>
              <a:rPr sz="1600" spc="60" dirty="0">
                <a:latin typeface="Calibri"/>
                <a:cs typeface="Calibri"/>
              </a:rPr>
              <a:t> </a:t>
            </a:r>
            <a:r>
              <a:rPr sz="1600" spc="105" dirty="0">
                <a:latin typeface="Calibri"/>
                <a:cs typeface="Calibri"/>
              </a:rPr>
              <a:t>of</a:t>
            </a:r>
            <a:r>
              <a:rPr sz="1600" spc="60" dirty="0">
                <a:latin typeface="Calibri"/>
                <a:cs typeface="Calibri"/>
              </a:rPr>
              <a:t> </a:t>
            </a:r>
            <a:r>
              <a:rPr sz="1600" spc="175" dirty="0">
                <a:latin typeface="Calibri"/>
                <a:cs typeface="Calibri"/>
              </a:rPr>
              <a:t>a</a:t>
            </a:r>
            <a:r>
              <a:rPr sz="1600" spc="60" dirty="0">
                <a:latin typeface="Calibri"/>
                <a:cs typeface="Calibri"/>
              </a:rPr>
              <a:t> </a:t>
            </a:r>
            <a:r>
              <a:rPr sz="1600" spc="175" dirty="0">
                <a:latin typeface="Calibri"/>
                <a:cs typeface="Calibri"/>
              </a:rPr>
              <a:t>headset</a:t>
            </a:r>
            <a:r>
              <a:rPr sz="1600" spc="60" dirty="0">
                <a:latin typeface="Calibri"/>
                <a:cs typeface="Calibri"/>
              </a:rPr>
              <a:t> </a:t>
            </a:r>
            <a:r>
              <a:rPr sz="1600" spc="100" dirty="0">
                <a:latin typeface="Calibri"/>
                <a:cs typeface="Calibri"/>
              </a:rPr>
              <a:t>is</a:t>
            </a:r>
            <a:r>
              <a:rPr sz="1600" spc="65" dirty="0">
                <a:latin typeface="Calibri"/>
                <a:cs typeface="Calibri"/>
              </a:rPr>
              <a:t> </a:t>
            </a:r>
            <a:r>
              <a:rPr sz="1600" spc="155" dirty="0">
                <a:latin typeface="Calibri"/>
                <a:cs typeface="Calibri"/>
              </a:rPr>
              <a:t>strongly</a:t>
            </a:r>
            <a:r>
              <a:rPr sz="1600" spc="60" dirty="0">
                <a:latin typeface="Calibri"/>
                <a:cs typeface="Calibri"/>
              </a:rPr>
              <a:t> </a:t>
            </a:r>
            <a:r>
              <a:rPr sz="1600" spc="210" dirty="0">
                <a:latin typeface="Calibri"/>
                <a:cs typeface="Calibri"/>
              </a:rPr>
              <a:t>recommended</a:t>
            </a:r>
            <a:endParaRPr sz="1600" dirty="0">
              <a:latin typeface="Calibri"/>
              <a:cs typeface="Calibri"/>
            </a:endParaRPr>
          </a:p>
        </p:txBody>
      </p:sp>
      <p:sp>
        <p:nvSpPr>
          <p:cNvPr id="7" name="object 7"/>
          <p:cNvSpPr txBox="1"/>
          <p:nvPr/>
        </p:nvSpPr>
        <p:spPr>
          <a:xfrm>
            <a:off x="8902449" y="4798517"/>
            <a:ext cx="97155" cy="1778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737373"/>
                </a:solidFill>
                <a:latin typeface="Arial"/>
                <a:cs typeface="Arial"/>
              </a:rPr>
              <a:t>3</a:t>
            </a:r>
            <a:endParaRPr sz="1000">
              <a:latin typeface="Arial"/>
              <a:cs typeface="Arial"/>
            </a:endParaRPr>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13335">
              <a:lnSpc>
                <a:spcPct val="100000"/>
              </a:lnSpc>
              <a:spcBef>
                <a:spcPts val="100"/>
              </a:spcBef>
            </a:pPr>
            <a:r>
              <a:rPr spc="215" dirty="0"/>
              <a:t>This</a:t>
            </a:r>
            <a:r>
              <a:rPr spc="95" dirty="0"/>
              <a:t> </a:t>
            </a:r>
            <a:r>
              <a:rPr spc="229" dirty="0"/>
              <a:t>session</a:t>
            </a:r>
            <a:r>
              <a:rPr spc="95" dirty="0"/>
              <a:t> </a:t>
            </a:r>
            <a:r>
              <a:rPr spc="155" dirty="0"/>
              <a:t>is</a:t>
            </a:r>
            <a:r>
              <a:rPr spc="95" dirty="0"/>
              <a:t> </a:t>
            </a:r>
            <a:r>
              <a:rPr spc="310" dirty="0"/>
              <a:t>being</a:t>
            </a:r>
            <a:r>
              <a:rPr spc="95" dirty="0"/>
              <a:t> </a:t>
            </a:r>
            <a:r>
              <a:rPr spc="229" dirty="0"/>
              <a:t>recorded</a:t>
            </a:r>
          </a:p>
        </p:txBody>
      </p:sp>
      <p:pic>
        <p:nvPicPr>
          <p:cNvPr id="13" name="Google Shape;125;p21">
            <a:extLst>
              <a:ext uri="{FF2B5EF4-FFF2-40B4-BE49-F238E27FC236}">
                <a16:creationId xmlns:a16="http://schemas.microsoft.com/office/drawing/2014/main" id="{88E49C69-0EB5-8301-84CB-9020ABBEEAFA}"/>
              </a:ext>
            </a:extLst>
          </p:cNvPr>
          <p:cNvPicPr preferRelativeResize="0"/>
          <p:nvPr/>
        </p:nvPicPr>
        <p:blipFill>
          <a:blip r:embed="rId3">
            <a:alphaModFix/>
          </a:blip>
          <a:stretch>
            <a:fillRect/>
          </a:stretch>
        </p:blipFill>
        <p:spPr>
          <a:xfrm>
            <a:off x="7060400" y="2753231"/>
            <a:ext cx="1803949" cy="750676"/>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692531"/>
            <a:ext cx="9144000" cy="3457575"/>
            <a:chOff x="0" y="1685999"/>
            <a:chExt cx="9144000" cy="3457575"/>
          </a:xfrm>
        </p:grpSpPr>
        <p:sp>
          <p:nvSpPr>
            <p:cNvPr id="3" name="object 3"/>
            <p:cNvSpPr/>
            <p:nvPr/>
          </p:nvSpPr>
          <p:spPr>
            <a:xfrm>
              <a:off x="0" y="1794600"/>
              <a:ext cx="9144000" cy="3348990"/>
            </a:xfrm>
            <a:custGeom>
              <a:avLst/>
              <a:gdLst/>
              <a:ahLst/>
              <a:cxnLst/>
              <a:rect l="l" t="t" r="r" b="b"/>
              <a:pathLst>
                <a:path w="9144000" h="3348990">
                  <a:moveTo>
                    <a:pt x="0" y="3348899"/>
                  </a:moveTo>
                  <a:lnTo>
                    <a:pt x="9143999" y="3348899"/>
                  </a:lnTo>
                  <a:lnTo>
                    <a:pt x="9143999" y="0"/>
                  </a:lnTo>
                  <a:lnTo>
                    <a:pt x="0" y="0"/>
                  </a:lnTo>
                  <a:lnTo>
                    <a:pt x="0" y="3348899"/>
                  </a:lnTo>
                  <a:close/>
                </a:path>
              </a:pathLst>
            </a:custGeom>
            <a:solidFill>
              <a:srgbClr val="FAFAFA"/>
            </a:solidFill>
          </p:spPr>
          <p:txBody>
            <a:bodyPr wrap="square" lIns="0" tIns="0" rIns="0" bIns="0" rtlCol="0"/>
            <a:lstStyle/>
            <a:p>
              <a:endParaRPr/>
            </a:p>
          </p:txBody>
        </p:sp>
        <p:pic>
          <p:nvPicPr>
            <p:cNvPr id="4" name="object 4"/>
            <p:cNvPicPr/>
            <p:nvPr/>
          </p:nvPicPr>
          <p:blipFill>
            <a:blip r:embed="rId2" cstate="print"/>
            <a:stretch>
              <a:fillRect/>
            </a:stretch>
          </p:blipFill>
          <p:spPr>
            <a:xfrm>
              <a:off x="0" y="1685999"/>
              <a:ext cx="9143999" cy="108600"/>
            </a:xfrm>
            <a:prstGeom prst="rect">
              <a:avLst/>
            </a:prstGeom>
          </p:spPr>
        </p:pic>
      </p:grpSp>
      <p:sp>
        <p:nvSpPr>
          <p:cNvPr id="5" name="object 5"/>
          <p:cNvSpPr txBox="1">
            <a:spLocks noGrp="1"/>
          </p:cNvSpPr>
          <p:nvPr>
            <p:ph type="title"/>
          </p:nvPr>
        </p:nvSpPr>
        <p:spPr>
          <a:xfrm>
            <a:off x="544925" y="475312"/>
            <a:ext cx="7989475" cy="566822"/>
          </a:xfrm>
          <a:prstGeom prst="rect">
            <a:avLst/>
          </a:prstGeom>
        </p:spPr>
        <p:txBody>
          <a:bodyPr vert="horz" wrap="square" lIns="0" tIns="12700" rIns="0" bIns="0" rtlCol="0">
            <a:spAutoFit/>
          </a:bodyPr>
          <a:lstStyle/>
          <a:p>
            <a:pPr marL="12700">
              <a:lnSpc>
                <a:spcPct val="100000"/>
              </a:lnSpc>
              <a:spcBef>
                <a:spcPts val="100"/>
              </a:spcBef>
            </a:pPr>
            <a:r>
              <a:rPr lang="en-CA" sz="3600" spc="-105" dirty="0">
                <a:solidFill>
                  <a:srgbClr val="FFFFFF"/>
                </a:solidFill>
                <a:latin typeface="Lucida Sans Unicode"/>
                <a:cs typeface="Lucida Sans Unicode"/>
              </a:rPr>
              <a:t>Resources for IETF </a:t>
            </a:r>
            <a:r>
              <a:rPr lang="en-CA" sz="3600" spc="-105">
                <a:solidFill>
                  <a:srgbClr val="FFFFFF"/>
                </a:solidFill>
                <a:latin typeface="Lucida Sans Unicode"/>
                <a:cs typeface="Lucida Sans Unicode"/>
              </a:rPr>
              <a:t>118 Prague</a:t>
            </a:r>
            <a:endParaRPr sz="3600" dirty="0">
              <a:latin typeface="Lucida Sans Unicode"/>
              <a:cs typeface="Lucida Sans Unicode"/>
            </a:endParaRPr>
          </a:p>
        </p:txBody>
      </p:sp>
      <p:sp>
        <p:nvSpPr>
          <p:cNvPr id="6" name="object 6"/>
          <p:cNvSpPr txBox="1">
            <a:spLocks noGrp="1"/>
          </p:cNvSpPr>
          <p:nvPr>
            <p:ph type="body" idx="1"/>
          </p:nvPr>
        </p:nvSpPr>
        <p:spPr>
          <a:xfrm>
            <a:off x="635449" y="1871634"/>
            <a:ext cx="7619365" cy="1827552"/>
          </a:xfrm>
          <a:prstGeom prst="rect">
            <a:avLst/>
          </a:prstGeom>
        </p:spPr>
        <p:txBody>
          <a:bodyPr vert="horz" wrap="square" lIns="0" tIns="43180" rIns="0" bIns="0" rtlCol="0">
            <a:spAutoFit/>
          </a:bodyPr>
          <a:lstStyle/>
          <a:p>
            <a:pPr marL="379095" indent="-367030">
              <a:lnSpc>
                <a:spcPct val="100000"/>
              </a:lnSpc>
              <a:spcBef>
                <a:spcPts val="340"/>
              </a:spcBef>
              <a:buFont typeface="Arial"/>
              <a:buChar char="●"/>
              <a:tabLst>
                <a:tab pos="379095" algn="l"/>
                <a:tab pos="379730" algn="l"/>
              </a:tabLst>
            </a:pPr>
            <a:r>
              <a:rPr spc="245" dirty="0"/>
              <a:t>Agenda</a:t>
            </a:r>
          </a:p>
          <a:p>
            <a:pPr marL="379095">
              <a:lnSpc>
                <a:spcPct val="100000"/>
              </a:lnSpc>
              <a:spcBef>
                <a:spcPts val="240"/>
              </a:spcBef>
            </a:pPr>
            <a:r>
              <a:rPr u="heavy" spc="135" dirty="0">
                <a:solidFill>
                  <a:srgbClr val="0000FF"/>
                </a:solidFill>
                <a:uFill>
                  <a:solidFill>
                    <a:srgbClr val="0000FF"/>
                  </a:solidFill>
                </a:uFill>
                <a:hlinkClick r:id="rId3"/>
              </a:rPr>
              <a:t>https:</a:t>
            </a:r>
            <a:r>
              <a:rPr u="heavy" spc="170" dirty="0">
                <a:solidFill>
                  <a:srgbClr val="0000FF"/>
                </a:solidFill>
                <a:uFill>
                  <a:solidFill>
                    <a:srgbClr val="0000FF"/>
                  </a:solidFill>
                </a:uFill>
                <a:hlinkClick r:id="rId3"/>
              </a:rPr>
              <a:t> </a:t>
            </a:r>
            <a:r>
              <a:rPr i="1" u="heavy" spc="130" dirty="0">
                <a:solidFill>
                  <a:srgbClr val="0000FF"/>
                </a:solidFill>
                <a:uFill>
                  <a:solidFill>
                    <a:srgbClr val="0000FF"/>
                  </a:solidFill>
                </a:uFill>
                <a:latin typeface="Calibri"/>
                <a:cs typeface="Calibri"/>
                <a:hlinkClick r:id="rId3"/>
              </a:rPr>
              <a:t>/</a:t>
            </a:r>
            <a:r>
              <a:rPr u="heavy" spc="130" dirty="0">
                <a:solidFill>
                  <a:srgbClr val="0000FF"/>
                </a:solidFill>
                <a:uFill>
                  <a:solidFill>
                    <a:srgbClr val="0000FF"/>
                  </a:solidFill>
                </a:uFill>
                <a:hlinkClick r:id="rId3"/>
              </a:rPr>
              <a:t>datatracker.ietf.org/meeting/agenda</a:t>
            </a:r>
          </a:p>
          <a:p>
            <a:pPr marL="379095" indent="-367030">
              <a:lnSpc>
                <a:spcPct val="100000"/>
              </a:lnSpc>
              <a:spcBef>
                <a:spcPts val="240"/>
              </a:spcBef>
              <a:buFont typeface="Arial"/>
              <a:buChar char="●"/>
              <a:tabLst>
                <a:tab pos="379095" algn="l"/>
                <a:tab pos="379730" algn="l"/>
              </a:tabLst>
            </a:pPr>
            <a:r>
              <a:rPr spc="185" dirty="0"/>
              <a:t>Meetecho</a:t>
            </a:r>
            <a:r>
              <a:rPr spc="70" dirty="0"/>
              <a:t> </a:t>
            </a:r>
            <a:r>
              <a:rPr spc="245" dirty="0"/>
              <a:t>and</a:t>
            </a:r>
            <a:r>
              <a:rPr spc="70" dirty="0"/>
              <a:t> </a:t>
            </a:r>
            <a:r>
              <a:rPr spc="165" dirty="0"/>
              <a:t>other</a:t>
            </a:r>
            <a:r>
              <a:rPr spc="70" dirty="0"/>
              <a:t> </a:t>
            </a:r>
            <a:r>
              <a:rPr spc="140" dirty="0"/>
              <a:t>information:</a:t>
            </a:r>
          </a:p>
          <a:p>
            <a:pPr marL="379095">
              <a:lnSpc>
                <a:spcPct val="100000"/>
              </a:lnSpc>
              <a:spcBef>
                <a:spcPts val="240"/>
              </a:spcBef>
            </a:pPr>
            <a:r>
              <a:rPr u="heavy" spc="135" dirty="0">
                <a:solidFill>
                  <a:srgbClr val="0000FF"/>
                </a:solidFill>
                <a:uFill>
                  <a:solidFill>
                    <a:srgbClr val="0000FF"/>
                  </a:solidFill>
                </a:uFill>
                <a:hlinkClick r:id="rId4"/>
              </a:rPr>
              <a:t>https:</a:t>
            </a:r>
            <a:r>
              <a:rPr u="heavy" spc="170" dirty="0">
                <a:solidFill>
                  <a:srgbClr val="0000FF"/>
                </a:solidFill>
                <a:uFill>
                  <a:solidFill>
                    <a:srgbClr val="0000FF"/>
                  </a:solidFill>
                </a:uFill>
                <a:hlinkClick r:id="rId4"/>
              </a:rPr>
              <a:t> </a:t>
            </a:r>
            <a:r>
              <a:rPr i="1" u="heavy" spc="100" dirty="0">
                <a:solidFill>
                  <a:srgbClr val="0000FF"/>
                </a:solidFill>
                <a:uFill>
                  <a:solidFill>
                    <a:srgbClr val="0000FF"/>
                  </a:solidFill>
                </a:uFill>
                <a:hlinkClick r:id="rId4"/>
              </a:rPr>
              <a:t>/</a:t>
            </a:r>
            <a:r>
              <a:rPr u="heavy" spc="100" dirty="0">
                <a:solidFill>
                  <a:srgbClr val="0000FF"/>
                </a:solidFill>
                <a:uFill>
                  <a:solidFill>
                    <a:srgbClr val="0000FF"/>
                  </a:solidFill>
                </a:uFill>
                <a:hlinkClick r:id="rId4"/>
              </a:rPr>
              <a:t>www.ietf.org/how/meetings/preparation</a:t>
            </a:r>
            <a:endParaRPr u="heavy" spc="100" dirty="0">
              <a:solidFill>
                <a:srgbClr val="0000FF"/>
              </a:solidFill>
              <a:uFill>
                <a:solidFill>
                  <a:srgbClr val="0000FF"/>
                </a:solidFill>
              </a:uFill>
              <a:hlinkClick r:id="rId5"/>
            </a:endParaRPr>
          </a:p>
          <a:p>
            <a:pPr marL="379095" marR="5080" indent="-367030">
              <a:lnSpc>
                <a:spcPct val="111100"/>
              </a:lnSpc>
              <a:buFont typeface="Arial"/>
              <a:buChar char="●"/>
              <a:tabLst>
                <a:tab pos="379095" algn="l"/>
                <a:tab pos="379730" algn="l"/>
              </a:tabLst>
            </a:pPr>
            <a:r>
              <a:rPr spc="75" dirty="0"/>
              <a:t>If</a:t>
            </a:r>
            <a:r>
              <a:rPr spc="70" dirty="0"/>
              <a:t> </a:t>
            </a:r>
            <a:r>
              <a:rPr spc="185" dirty="0"/>
              <a:t>you</a:t>
            </a:r>
            <a:r>
              <a:rPr spc="70" dirty="0"/>
              <a:t> </a:t>
            </a:r>
            <a:r>
              <a:rPr spc="229" dirty="0"/>
              <a:t>need</a:t>
            </a:r>
            <a:r>
              <a:rPr spc="75" dirty="0"/>
              <a:t> </a:t>
            </a:r>
            <a:r>
              <a:rPr spc="180" dirty="0"/>
              <a:t>technical</a:t>
            </a:r>
            <a:r>
              <a:rPr spc="70" dirty="0"/>
              <a:t> </a:t>
            </a:r>
            <a:r>
              <a:rPr spc="155" dirty="0"/>
              <a:t>assistance,</a:t>
            </a:r>
            <a:r>
              <a:rPr spc="75" dirty="0"/>
              <a:t> </a:t>
            </a:r>
            <a:r>
              <a:rPr spc="180" dirty="0"/>
              <a:t>see</a:t>
            </a:r>
            <a:r>
              <a:rPr spc="70" dirty="0"/>
              <a:t> </a:t>
            </a:r>
            <a:r>
              <a:rPr spc="195" dirty="0"/>
              <a:t>the</a:t>
            </a:r>
            <a:r>
              <a:rPr spc="75" dirty="0"/>
              <a:t> </a:t>
            </a:r>
            <a:r>
              <a:rPr spc="210" dirty="0"/>
              <a:t>Reporting</a:t>
            </a:r>
            <a:r>
              <a:rPr spc="70" dirty="0"/>
              <a:t> </a:t>
            </a:r>
            <a:r>
              <a:rPr spc="175" dirty="0"/>
              <a:t>Issues</a:t>
            </a:r>
            <a:r>
              <a:rPr spc="70" dirty="0"/>
              <a:t> </a:t>
            </a:r>
            <a:r>
              <a:rPr spc="170" dirty="0"/>
              <a:t>page: </a:t>
            </a:r>
            <a:r>
              <a:rPr u="heavy" spc="125" dirty="0">
                <a:solidFill>
                  <a:srgbClr val="0000FF"/>
                </a:solidFill>
                <a:uFill>
                  <a:solidFill>
                    <a:srgbClr val="0000FF"/>
                  </a:solidFill>
                </a:uFill>
                <a:hlinkClick r:id="rId6"/>
              </a:rPr>
              <a:t>http:</a:t>
            </a:r>
            <a:r>
              <a:rPr u="heavy" spc="180" dirty="0">
                <a:solidFill>
                  <a:srgbClr val="0000FF"/>
                </a:solidFill>
                <a:uFill>
                  <a:solidFill>
                    <a:srgbClr val="0000FF"/>
                  </a:solidFill>
                </a:uFill>
                <a:hlinkClick r:id="rId6"/>
              </a:rPr>
              <a:t> </a:t>
            </a:r>
            <a:r>
              <a:rPr i="1" u="heavy" spc="120" dirty="0">
                <a:solidFill>
                  <a:srgbClr val="0000FF"/>
                </a:solidFill>
                <a:uFill>
                  <a:solidFill>
                    <a:srgbClr val="0000FF"/>
                  </a:solidFill>
                </a:uFill>
                <a:latin typeface="Calibri"/>
                <a:cs typeface="Calibri"/>
                <a:hlinkClick r:id="rId6"/>
              </a:rPr>
              <a:t>/</a:t>
            </a:r>
            <a:r>
              <a:rPr u="heavy" spc="120" dirty="0">
                <a:solidFill>
                  <a:srgbClr val="0000FF"/>
                </a:solidFill>
                <a:uFill>
                  <a:solidFill>
                    <a:srgbClr val="0000FF"/>
                  </a:solidFill>
                </a:uFill>
                <a:hlinkClick r:id="rId6"/>
              </a:rPr>
              <a:t>www.ietf.org/how/meetings/issues/</a:t>
            </a:r>
          </a:p>
        </p:txBody>
      </p:sp>
      <p:sp>
        <p:nvSpPr>
          <p:cNvPr id="7" name="object 7"/>
          <p:cNvSpPr txBox="1"/>
          <p:nvPr/>
        </p:nvSpPr>
        <p:spPr>
          <a:xfrm>
            <a:off x="8902449" y="4798517"/>
            <a:ext cx="97155" cy="1778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737373"/>
                </a:solidFill>
                <a:latin typeface="Arial"/>
                <a:cs typeface="Arial"/>
              </a:rPr>
              <a:t>4</a:t>
            </a:r>
            <a:endParaRPr sz="10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90550"/>
            <a:ext cx="9144000" cy="5164455"/>
            <a:chOff x="0" y="656349"/>
            <a:chExt cx="9144000" cy="4478655"/>
          </a:xfrm>
        </p:grpSpPr>
        <p:sp>
          <p:nvSpPr>
            <p:cNvPr id="3" name="object 3"/>
            <p:cNvSpPr/>
            <p:nvPr/>
          </p:nvSpPr>
          <p:spPr>
            <a:xfrm>
              <a:off x="0" y="765024"/>
              <a:ext cx="9144000" cy="4370070"/>
            </a:xfrm>
            <a:custGeom>
              <a:avLst/>
              <a:gdLst/>
              <a:ahLst/>
              <a:cxnLst/>
              <a:rect l="l" t="t" r="r" b="b"/>
              <a:pathLst>
                <a:path w="9144000" h="4370070">
                  <a:moveTo>
                    <a:pt x="0" y="4369675"/>
                  </a:moveTo>
                  <a:lnTo>
                    <a:pt x="9143999" y="4369675"/>
                  </a:lnTo>
                  <a:lnTo>
                    <a:pt x="9143999" y="0"/>
                  </a:lnTo>
                  <a:lnTo>
                    <a:pt x="0" y="0"/>
                  </a:lnTo>
                  <a:lnTo>
                    <a:pt x="0" y="4369675"/>
                  </a:lnTo>
                  <a:close/>
                </a:path>
              </a:pathLst>
            </a:custGeom>
            <a:solidFill>
              <a:srgbClr val="FAFAFA"/>
            </a:solidFill>
          </p:spPr>
          <p:txBody>
            <a:bodyPr wrap="square" lIns="0" tIns="0" rIns="0" bIns="0" rtlCol="0"/>
            <a:lstStyle/>
            <a:p>
              <a:endParaRPr/>
            </a:p>
          </p:txBody>
        </p:sp>
        <p:pic>
          <p:nvPicPr>
            <p:cNvPr id="4" name="object 4"/>
            <p:cNvPicPr/>
            <p:nvPr/>
          </p:nvPicPr>
          <p:blipFill>
            <a:blip r:embed="rId3" cstate="print"/>
            <a:stretch>
              <a:fillRect/>
            </a:stretch>
          </p:blipFill>
          <p:spPr>
            <a:xfrm>
              <a:off x="0" y="656349"/>
              <a:ext cx="9143999" cy="108674"/>
            </a:xfrm>
            <a:prstGeom prst="rect">
              <a:avLst/>
            </a:prstGeom>
          </p:spPr>
        </p:pic>
        <p:pic>
          <p:nvPicPr>
            <p:cNvPr id="5" name="object 5"/>
            <p:cNvPicPr/>
            <p:nvPr/>
          </p:nvPicPr>
          <p:blipFill>
            <a:blip r:embed="rId4" cstate="print"/>
            <a:stretch>
              <a:fillRect/>
            </a:stretch>
          </p:blipFill>
          <p:spPr>
            <a:xfrm>
              <a:off x="7922624" y="4520234"/>
              <a:ext cx="830437" cy="474506"/>
            </a:xfrm>
            <a:prstGeom prst="rect">
              <a:avLst/>
            </a:prstGeom>
          </p:spPr>
        </p:pic>
      </p:grpSp>
      <p:sp>
        <p:nvSpPr>
          <p:cNvPr id="6" name="object 6"/>
          <p:cNvSpPr txBox="1">
            <a:spLocks noGrp="1"/>
          </p:cNvSpPr>
          <p:nvPr>
            <p:ph type="title"/>
          </p:nvPr>
        </p:nvSpPr>
        <p:spPr>
          <a:xfrm>
            <a:off x="474950" y="146482"/>
            <a:ext cx="1096645" cy="391160"/>
          </a:xfrm>
          <a:prstGeom prst="rect">
            <a:avLst/>
          </a:prstGeom>
        </p:spPr>
        <p:txBody>
          <a:bodyPr vert="horz" wrap="square" lIns="0" tIns="12700" rIns="0" bIns="0" rtlCol="0">
            <a:spAutoFit/>
          </a:bodyPr>
          <a:lstStyle/>
          <a:p>
            <a:pPr marL="12700">
              <a:lnSpc>
                <a:spcPct val="100000"/>
              </a:lnSpc>
              <a:spcBef>
                <a:spcPts val="100"/>
              </a:spcBef>
            </a:pPr>
            <a:r>
              <a:rPr spc="-55" dirty="0">
                <a:solidFill>
                  <a:srgbClr val="FFFFFF"/>
                </a:solidFill>
                <a:latin typeface="Lucida Sans Unicode"/>
                <a:cs typeface="Lucida Sans Unicode"/>
              </a:rPr>
              <a:t>Agenda</a:t>
            </a:r>
          </a:p>
        </p:txBody>
      </p:sp>
      <p:sp>
        <p:nvSpPr>
          <p:cNvPr id="8" name="object 8"/>
          <p:cNvSpPr txBox="1"/>
          <p:nvPr/>
        </p:nvSpPr>
        <p:spPr>
          <a:xfrm>
            <a:off x="151814" y="4807711"/>
            <a:ext cx="83185" cy="147320"/>
          </a:xfrm>
          <a:prstGeom prst="rect">
            <a:avLst/>
          </a:prstGeom>
        </p:spPr>
        <p:txBody>
          <a:bodyPr vert="horz" wrap="square" lIns="0" tIns="12700" rIns="0" bIns="0" rtlCol="0">
            <a:spAutoFit/>
          </a:bodyPr>
          <a:lstStyle/>
          <a:p>
            <a:pPr marL="12700">
              <a:lnSpc>
                <a:spcPct val="100000"/>
              </a:lnSpc>
              <a:spcBef>
                <a:spcPts val="100"/>
              </a:spcBef>
            </a:pPr>
            <a:r>
              <a:rPr sz="800" spc="45" dirty="0">
                <a:solidFill>
                  <a:srgbClr val="737373"/>
                </a:solidFill>
                <a:latin typeface="Calibri"/>
                <a:cs typeface="Calibri"/>
              </a:rPr>
              <a:t>5</a:t>
            </a:r>
            <a:endParaRPr sz="800">
              <a:latin typeface="Calibri"/>
              <a:cs typeface="Calibri"/>
            </a:endParaRPr>
          </a:p>
        </p:txBody>
      </p:sp>
      <p:graphicFrame>
        <p:nvGraphicFramePr>
          <p:cNvPr id="7" name="Diagram 6">
            <a:extLst>
              <a:ext uri="{FF2B5EF4-FFF2-40B4-BE49-F238E27FC236}">
                <a16:creationId xmlns:a16="http://schemas.microsoft.com/office/drawing/2014/main" id="{72CDD079-A377-C541-EBDA-B3C543F8EC0B}"/>
              </a:ext>
            </a:extLst>
          </p:cNvPr>
          <p:cNvGraphicFramePr/>
          <p:nvPr>
            <p:extLst>
              <p:ext uri="{D42A27DB-BD31-4B8C-83A1-F6EECF244321}">
                <p14:modId xmlns:p14="http://schemas.microsoft.com/office/powerpoint/2010/main" val="3157984876"/>
              </p:ext>
            </p:extLst>
          </p:nvPr>
        </p:nvGraphicFramePr>
        <p:xfrm>
          <a:off x="372298" y="653207"/>
          <a:ext cx="8238301" cy="439289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55191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90550"/>
            <a:ext cx="9144000" cy="5164455"/>
            <a:chOff x="0" y="656349"/>
            <a:chExt cx="9144000" cy="4478655"/>
          </a:xfrm>
        </p:grpSpPr>
        <p:sp>
          <p:nvSpPr>
            <p:cNvPr id="3" name="object 3"/>
            <p:cNvSpPr/>
            <p:nvPr/>
          </p:nvSpPr>
          <p:spPr>
            <a:xfrm>
              <a:off x="0" y="765024"/>
              <a:ext cx="9144000" cy="4370070"/>
            </a:xfrm>
            <a:custGeom>
              <a:avLst/>
              <a:gdLst/>
              <a:ahLst/>
              <a:cxnLst/>
              <a:rect l="l" t="t" r="r" b="b"/>
              <a:pathLst>
                <a:path w="9144000" h="4370070">
                  <a:moveTo>
                    <a:pt x="0" y="4369675"/>
                  </a:moveTo>
                  <a:lnTo>
                    <a:pt x="9143999" y="4369675"/>
                  </a:lnTo>
                  <a:lnTo>
                    <a:pt x="9143999" y="0"/>
                  </a:lnTo>
                  <a:lnTo>
                    <a:pt x="0" y="0"/>
                  </a:lnTo>
                  <a:lnTo>
                    <a:pt x="0" y="4369675"/>
                  </a:lnTo>
                  <a:close/>
                </a:path>
              </a:pathLst>
            </a:custGeom>
            <a:solidFill>
              <a:srgbClr val="FAFAFA"/>
            </a:solidFill>
          </p:spPr>
          <p:txBody>
            <a:bodyPr wrap="square" lIns="0" tIns="0" rIns="0" bIns="0" rtlCol="0"/>
            <a:lstStyle/>
            <a:p>
              <a:endParaRPr/>
            </a:p>
          </p:txBody>
        </p:sp>
        <p:pic>
          <p:nvPicPr>
            <p:cNvPr id="4" name="object 4"/>
            <p:cNvPicPr/>
            <p:nvPr/>
          </p:nvPicPr>
          <p:blipFill>
            <a:blip r:embed="rId3" cstate="print"/>
            <a:stretch>
              <a:fillRect/>
            </a:stretch>
          </p:blipFill>
          <p:spPr>
            <a:xfrm>
              <a:off x="0" y="656349"/>
              <a:ext cx="9143999" cy="108674"/>
            </a:xfrm>
            <a:prstGeom prst="rect">
              <a:avLst/>
            </a:prstGeom>
          </p:spPr>
        </p:pic>
        <p:pic>
          <p:nvPicPr>
            <p:cNvPr id="5" name="object 5"/>
            <p:cNvPicPr/>
            <p:nvPr/>
          </p:nvPicPr>
          <p:blipFill>
            <a:blip r:embed="rId4" cstate="print"/>
            <a:stretch>
              <a:fillRect/>
            </a:stretch>
          </p:blipFill>
          <p:spPr>
            <a:xfrm>
              <a:off x="7922624" y="4520234"/>
              <a:ext cx="830437" cy="474506"/>
            </a:xfrm>
            <a:prstGeom prst="rect">
              <a:avLst/>
            </a:prstGeom>
          </p:spPr>
        </p:pic>
      </p:grpSp>
      <p:sp>
        <p:nvSpPr>
          <p:cNvPr id="6" name="object 6"/>
          <p:cNvSpPr txBox="1">
            <a:spLocks noGrp="1"/>
          </p:cNvSpPr>
          <p:nvPr>
            <p:ph type="title"/>
          </p:nvPr>
        </p:nvSpPr>
        <p:spPr>
          <a:xfrm>
            <a:off x="474950" y="146482"/>
            <a:ext cx="6687850" cy="751488"/>
          </a:xfrm>
          <a:prstGeom prst="rect">
            <a:avLst/>
          </a:prstGeom>
        </p:spPr>
        <p:txBody>
          <a:bodyPr vert="horz" wrap="square" lIns="0" tIns="12700" rIns="0" bIns="0" rtlCol="0">
            <a:spAutoFit/>
          </a:bodyPr>
          <a:lstStyle/>
          <a:p>
            <a:pPr marL="12700">
              <a:spcBef>
                <a:spcPts val="100"/>
              </a:spcBef>
            </a:pPr>
            <a:r>
              <a:rPr lang="en-CA" dirty="0">
                <a:solidFill>
                  <a:schemeClr val="bg1"/>
                </a:solidFill>
              </a:rPr>
              <a:t>WG Documents - Status Update (10 mins)</a:t>
            </a:r>
            <a:br>
              <a:rPr lang="en-CA" dirty="0">
                <a:solidFill>
                  <a:schemeClr val="bg1"/>
                </a:solidFill>
              </a:rPr>
            </a:br>
            <a:endParaRPr spc="-55" dirty="0">
              <a:solidFill>
                <a:schemeClr val="bg1"/>
              </a:solidFill>
              <a:latin typeface="Lucida Sans Unicode"/>
              <a:cs typeface="Lucida Sans Unicode"/>
            </a:endParaRPr>
          </a:p>
        </p:txBody>
      </p:sp>
      <p:sp>
        <p:nvSpPr>
          <p:cNvPr id="8" name="object 8"/>
          <p:cNvSpPr txBox="1"/>
          <p:nvPr/>
        </p:nvSpPr>
        <p:spPr>
          <a:xfrm>
            <a:off x="151814" y="4807711"/>
            <a:ext cx="83185" cy="147320"/>
          </a:xfrm>
          <a:prstGeom prst="rect">
            <a:avLst/>
          </a:prstGeom>
        </p:spPr>
        <p:txBody>
          <a:bodyPr vert="horz" wrap="square" lIns="0" tIns="12700" rIns="0" bIns="0" rtlCol="0">
            <a:spAutoFit/>
          </a:bodyPr>
          <a:lstStyle/>
          <a:p>
            <a:pPr marL="12700">
              <a:lnSpc>
                <a:spcPct val="100000"/>
              </a:lnSpc>
              <a:spcBef>
                <a:spcPts val="100"/>
              </a:spcBef>
            </a:pPr>
            <a:r>
              <a:rPr sz="800" spc="45" dirty="0">
                <a:solidFill>
                  <a:srgbClr val="737373"/>
                </a:solidFill>
                <a:latin typeface="Calibri"/>
                <a:cs typeface="Calibri"/>
              </a:rPr>
              <a:t>5</a:t>
            </a:r>
            <a:endParaRPr sz="800">
              <a:latin typeface="Calibri"/>
              <a:cs typeface="Calibri"/>
            </a:endParaRPr>
          </a:p>
        </p:txBody>
      </p:sp>
      <p:graphicFrame>
        <p:nvGraphicFramePr>
          <p:cNvPr id="7" name="Diagram 6">
            <a:extLst>
              <a:ext uri="{FF2B5EF4-FFF2-40B4-BE49-F238E27FC236}">
                <a16:creationId xmlns:a16="http://schemas.microsoft.com/office/drawing/2014/main" id="{72CDD079-A377-C541-EBDA-B3C543F8EC0B}"/>
              </a:ext>
            </a:extLst>
          </p:cNvPr>
          <p:cNvGraphicFramePr/>
          <p:nvPr>
            <p:extLst>
              <p:ext uri="{D42A27DB-BD31-4B8C-83A1-F6EECF244321}">
                <p14:modId xmlns:p14="http://schemas.microsoft.com/office/powerpoint/2010/main" val="1481714605"/>
              </p:ext>
            </p:extLst>
          </p:nvPr>
        </p:nvGraphicFramePr>
        <p:xfrm>
          <a:off x="381000" y="1123950"/>
          <a:ext cx="8610600" cy="2667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658043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90550"/>
            <a:ext cx="9144000" cy="5164455"/>
            <a:chOff x="0" y="656349"/>
            <a:chExt cx="9144000" cy="4478655"/>
          </a:xfrm>
        </p:grpSpPr>
        <p:sp>
          <p:nvSpPr>
            <p:cNvPr id="3" name="object 3"/>
            <p:cNvSpPr/>
            <p:nvPr/>
          </p:nvSpPr>
          <p:spPr>
            <a:xfrm>
              <a:off x="0" y="765024"/>
              <a:ext cx="9144000" cy="4370070"/>
            </a:xfrm>
            <a:custGeom>
              <a:avLst/>
              <a:gdLst/>
              <a:ahLst/>
              <a:cxnLst/>
              <a:rect l="l" t="t" r="r" b="b"/>
              <a:pathLst>
                <a:path w="9144000" h="4370070">
                  <a:moveTo>
                    <a:pt x="0" y="4369675"/>
                  </a:moveTo>
                  <a:lnTo>
                    <a:pt x="9143999" y="4369675"/>
                  </a:lnTo>
                  <a:lnTo>
                    <a:pt x="9143999" y="0"/>
                  </a:lnTo>
                  <a:lnTo>
                    <a:pt x="0" y="0"/>
                  </a:lnTo>
                  <a:lnTo>
                    <a:pt x="0" y="4369675"/>
                  </a:lnTo>
                  <a:close/>
                </a:path>
              </a:pathLst>
            </a:custGeom>
            <a:solidFill>
              <a:srgbClr val="FAFAFA"/>
            </a:solidFill>
          </p:spPr>
          <p:txBody>
            <a:bodyPr wrap="square" lIns="0" tIns="0" rIns="0" bIns="0" rtlCol="0"/>
            <a:lstStyle/>
            <a:p>
              <a:endParaRPr/>
            </a:p>
          </p:txBody>
        </p:sp>
        <p:pic>
          <p:nvPicPr>
            <p:cNvPr id="4" name="object 4"/>
            <p:cNvPicPr/>
            <p:nvPr/>
          </p:nvPicPr>
          <p:blipFill>
            <a:blip r:embed="rId3" cstate="print"/>
            <a:stretch>
              <a:fillRect/>
            </a:stretch>
          </p:blipFill>
          <p:spPr>
            <a:xfrm>
              <a:off x="0" y="656349"/>
              <a:ext cx="9143999" cy="108674"/>
            </a:xfrm>
            <a:prstGeom prst="rect">
              <a:avLst/>
            </a:prstGeom>
          </p:spPr>
        </p:pic>
        <p:pic>
          <p:nvPicPr>
            <p:cNvPr id="5" name="object 5"/>
            <p:cNvPicPr/>
            <p:nvPr/>
          </p:nvPicPr>
          <p:blipFill>
            <a:blip r:embed="rId4" cstate="print"/>
            <a:stretch>
              <a:fillRect/>
            </a:stretch>
          </p:blipFill>
          <p:spPr>
            <a:xfrm>
              <a:off x="7922624" y="4520234"/>
              <a:ext cx="830437" cy="474506"/>
            </a:xfrm>
            <a:prstGeom prst="rect">
              <a:avLst/>
            </a:prstGeom>
          </p:spPr>
        </p:pic>
      </p:grpSp>
      <p:sp>
        <p:nvSpPr>
          <p:cNvPr id="6" name="object 6"/>
          <p:cNvSpPr txBox="1">
            <a:spLocks noGrp="1"/>
          </p:cNvSpPr>
          <p:nvPr>
            <p:ph type="title"/>
          </p:nvPr>
        </p:nvSpPr>
        <p:spPr>
          <a:xfrm>
            <a:off x="474950" y="146482"/>
            <a:ext cx="8272948" cy="751488"/>
          </a:xfrm>
          <a:prstGeom prst="rect">
            <a:avLst/>
          </a:prstGeom>
        </p:spPr>
        <p:txBody>
          <a:bodyPr vert="horz" wrap="square" lIns="0" tIns="12700" rIns="0" bIns="0" rtlCol="0">
            <a:spAutoFit/>
          </a:bodyPr>
          <a:lstStyle/>
          <a:p>
            <a:pPr marL="12700">
              <a:spcBef>
                <a:spcPts val="100"/>
              </a:spcBef>
            </a:pPr>
            <a:r>
              <a:rPr lang="en-CA" dirty="0">
                <a:solidFill>
                  <a:schemeClr val="bg1"/>
                </a:solidFill>
              </a:rPr>
              <a:t>WG Document Presentations / Discussions (70 mins)</a:t>
            </a:r>
            <a:br>
              <a:rPr lang="en-CA" dirty="0">
                <a:solidFill>
                  <a:schemeClr val="bg1"/>
                </a:solidFill>
              </a:rPr>
            </a:br>
            <a:endParaRPr spc="-55" dirty="0">
              <a:solidFill>
                <a:schemeClr val="bg1"/>
              </a:solidFill>
              <a:latin typeface="Lucida Sans Unicode"/>
              <a:cs typeface="Lucida Sans Unicode"/>
            </a:endParaRPr>
          </a:p>
        </p:txBody>
      </p:sp>
      <p:sp>
        <p:nvSpPr>
          <p:cNvPr id="8" name="object 8"/>
          <p:cNvSpPr txBox="1"/>
          <p:nvPr/>
        </p:nvSpPr>
        <p:spPr>
          <a:xfrm>
            <a:off x="151814" y="4807711"/>
            <a:ext cx="83185" cy="147320"/>
          </a:xfrm>
          <a:prstGeom prst="rect">
            <a:avLst/>
          </a:prstGeom>
        </p:spPr>
        <p:txBody>
          <a:bodyPr vert="horz" wrap="square" lIns="0" tIns="12700" rIns="0" bIns="0" rtlCol="0">
            <a:spAutoFit/>
          </a:bodyPr>
          <a:lstStyle/>
          <a:p>
            <a:pPr marL="12700">
              <a:lnSpc>
                <a:spcPct val="100000"/>
              </a:lnSpc>
              <a:spcBef>
                <a:spcPts val="100"/>
              </a:spcBef>
            </a:pPr>
            <a:r>
              <a:rPr sz="800" spc="45" dirty="0">
                <a:solidFill>
                  <a:srgbClr val="737373"/>
                </a:solidFill>
                <a:latin typeface="Calibri"/>
                <a:cs typeface="Calibri"/>
              </a:rPr>
              <a:t>5</a:t>
            </a:r>
            <a:endParaRPr sz="800">
              <a:latin typeface="Calibri"/>
              <a:cs typeface="Calibri"/>
            </a:endParaRPr>
          </a:p>
        </p:txBody>
      </p:sp>
      <p:graphicFrame>
        <p:nvGraphicFramePr>
          <p:cNvPr id="7" name="Diagram 6">
            <a:extLst>
              <a:ext uri="{FF2B5EF4-FFF2-40B4-BE49-F238E27FC236}">
                <a16:creationId xmlns:a16="http://schemas.microsoft.com/office/drawing/2014/main" id="{72CDD079-A377-C541-EBDA-B3C543F8EC0B}"/>
              </a:ext>
            </a:extLst>
          </p:cNvPr>
          <p:cNvGraphicFramePr/>
          <p:nvPr>
            <p:extLst>
              <p:ext uri="{D42A27DB-BD31-4B8C-83A1-F6EECF244321}">
                <p14:modId xmlns:p14="http://schemas.microsoft.com/office/powerpoint/2010/main" val="776969739"/>
              </p:ext>
            </p:extLst>
          </p:nvPr>
        </p:nvGraphicFramePr>
        <p:xfrm>
          <a:off x="372298" y="653206"/>
          <a:ext cx="8272948" cy="466174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92465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45735"/>
            <a:ext cx="9144000" cy="5164455"/>
            <a:chOff x="0" y="656349"/>
            <a:chExt cx="9144000" cy="4478655"/>
          </a:xfrm>
        </p:grpSpPr>
        <p:sp>
          <p:nvSpPr>
            <p:cNvPr id="3" name="object 3"/>
            <p:cNvSpPr/>
            <p:nvPr/>
          </p:nvSpPr>
          <p:spPr>
            <a:xfrm>
              <a:off x="0" y="765024"/>
              <a:ext cx="9144000" cy="4370070"/>
            </a:xfrm>
            <a:custGeom>
              <a:avLst/>
              <a:gdLst/>
              <a:ahLst/>
              <a:cxnLst/>
              <a:rect l="l" t="t" r="r" b="b"/>
              <a:pathLst>
                <a:path w="9144000" h="4370070">
                  <a:moveTo>
                    <a:pt x="0" y="4369675"/>
                  </a:moveTo>
                  <a:lnTo>
                    <a:pt x="9143999" y="4369675"/>
                  </a:lnTo>
                  <a:lnTo>
                    <a:pt x="9143999" y="0"/>
                  </a:lnTo>
                  <a:lnTo>
                    <a:pt x="0" y="0"/>
                  </a:lnTo>
                  <a:lnTo>
                    <a:pt x="0" y="4369675"/>
                  </a:lnTo>
                  <a:close/>
                </a:path>
              </a:pathLst>
            </a:custGeom>
            <a:solidFill>
              <a:srgbClr val="FAFAFA"/>
            </a:solidFill>
          </p:spPr>
          <p:txBody>
            <a:bodyPr wrap="square" lIns="0" tIns="0" rIns="0" bIns="0" rtlCol="0"/>
            <a:lstStyle/>
            <a:p>
              <a:endParaRPr/>
            </a:p>
          </p:txBody>
        </p:sp>
        <p:pic>
          <p:nvPicPr>
            <p:cNvPr id="4" name="object 4"/>
            <p:cNvPicPr/>
            <p:nvPr/>
          </p:nvPicPr>
          <p:blipFill>
            <a:blip r:embed="rId3" cstate="print"/>
            <a:stretch>
              <a:fillRect/>
            </a:stretch>
          </p:blipFill>
          <p:spPr>
            <a:xfrm>
              <a:off x="0" y="656349"/>
              <a:ext cx="9143999" cy="108674"/>
            </a:xfrm>
            <a:prstGeom prst="rect">
              <a:avLst/>
            </a:prstGeom>
          </p:spPr>
        </p:pic>
        <p:pic>
          <p:nvPicPr>
            <p:cNvPr id="5" name="object 5"/>
            <p:cNvPicPr/>
            <p:nvPr/>
          </p:nvPicPr>
          <p:blipFill>
            <a:blip r:embed="rId4" cstate="print"/>
            <a:stretch>
              <a:fillRect/>
            </a:stretch>
          </p:blipFill>
          <p:spPr>
            <a:xfrm>
              <a:off x="7922624" y="4520234"/>
              <a:ext cx="830437" cy="474506"/>
            </a:xfrm>
            <a:prstGeom prst="rect">
              <a:avLst/>
            </a:prstGeom>
          </p:spPr>
        </p:pic>
      </p:grpSp>
      <p:sp>
        <p:nvSpPr>
          <p:cNvPr id="6" name="object 6"/>
          <p:cNvSpPr txBox="1">
            <a:spLocks noGrp="1"/>
          </p:cNvSpPr>
          <p:nvPr>
            <p:ph type="title"/>
          </p:nvPr>
        </p:nvSpPr>
        <p:spPr>
          <a:xfrm>
            <a:off x="474950" y="146482"/>
            <a:ext cx="4097050" cy="382156"/>
          </a:xfrm>
          <a:prstGeom prst="rect">
            <a:avLst/>
          </a:prstGeom>
        </p:spPr>
        <p:txBody>
          <a:bodyPr vert="horz" wrap="square" lIns="0" tIns="12700" rIns="0" bIns="0" rtlCol="0">
            <a:spAutoFit/>
          </a:bodyPr>
          <a:lstStyle/>
          <a:p>
            <a:pPr marL="12700">
              <a:lnSpc>
                <a:spcPct val="100000"/>
              </a:lnSpc>
              <a:spcBef>
                <a:spcPts val="100"/>
              </a:spcBef>
            </a:pPr>
            <a:r>
              <a:rPr lang="en-CA" spc="-55" dirty="0">
                <a:solidFill>
                  <a:srgbClr val="FFFFFF"/>
                </a:solidFill>
                <a:latin typeface="Lucida Sans Unicode"/>
                <a:cs typeface="Lucida Sans Unicode"/>
              </a:rPr>
              <a:t>Nearly there…</a:t>
            </a:r>
            <a:endParaRPr spc="-55" dirty="0">
              <a:solidFill>
                <a:srgbClr val="FFFFFF"/>
              </a:solidFill>
              <a:latin typeface="Lucida Sans Unicode"/>
              <a:cs typeface="Lucida Sans Unicode"/>
            </a:endParaRPr>
          </a:p>
        </p:txBody>
      </p:sp>
      <p:sp>
        <p:nvSpPr>
          <p:cNvPr id="8" name="object 8"/>
          <p:cNvSpPr txBox="1"/>
          <p:nvPr/>
        </p:nvSpPr>
        <p:spPr>
          <a:xfrm>
            <a:off x="151814" y="4807711"/>
            <a:ext cx="83185" cy="147320"/>
          </a:xfrm>
          <a:prstGeom prst="rect">
            <a:avLst/>
          </a:prstGeom>
        </p:spPr>
        <p:txBody>
          <a:bodyPr vert="horz" wrap="square" lIns="0" tIns="12700" rIns="0" bIns="0" rtlCol="0">
            <a:spAutoFit/>
          </a:bodyPr>
          <a:lstStyle/>
          <a:p>
            <a:pPr marL="12700">
              <a:lnSpc>
                <a:spcPct val="100000"/>
              </a:lnSpc>
              <a:spcBef>
                <a:spcPts val="100"/>
              </a:spcBef>
            </a:pPr>
            <a:r>
              <a:rPr sz="800" spc="45" dirty="0">
                <a:solidFill>
                  <a:srgbClr val="737373"/>
                </a:solidFill>
                <a:latin typeface="Calibri"/>
                <a:cs typeface="Calibri"/>
              </a:rPr>
              <a:t>5</a:t>
            </a:r>
            <a:endParaRPr sz="800">
              <a:latin typeface="Calibri"/>
              <a:cs typeface="Calibri"/>
            </a:endParaRPr>
          </a:p>
        </p:txBody>
      </p:sp>
      <p:graphicFrame>
        <p:nvGraphicFramePr>
          <p:cNvPr id="7" name="Diagram 6">
            <a:extLst>
              <a:ext uri="{FF2B5EF4-FFF2-40B4-BE49-F238E27FC236}">
                <a16:creationId xmlns:a16="http://schemas.microsoft.com/office/drawing/2014/main" id="{72CDD079-A377-C541-EBDA-B3C543F8EC0B}"/>
              </a:ext>
            </a:extLst>
          </p:cNvPr>
          <p:cNvGraphicFramePr/>
          <p:nvPr>
            <p:extLst>
              <p:ext uri="{D42A27DB-BD31-4B8C-83A1-F6EECF244321}">
                <p14:modId xmlns:p14="http://schemas.microsoft.com/office/powerpoint/2010/main" val="1580229075"/>
              </p:ext>
            </p:extLst>
          </p:nvPr>
        </p:nvGraphicFramePr>
        <p:xfrm>
          <a:off x="372298" y="653207"/>
          <a:ext cx="8314502" cy="207094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94894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2204</TotalTime>
  <Words>1060</Words>
  <Application>Microsoft Office PowerPoint</Application>
  <PresentationFormat>On-screen Show (16:9)</PresentationFormat>
  <Paragraphs>109</Paragraphs>
  <Slides>10</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Lucida Sans Unicode</vt:lpstr>
      <vt:lpstr>Montserrat</vt:lpstr>
      <vt:lpstr>Open Sans</vt:lpstr>
      <vt:lpstr>Open Sans SemiBold</vt:lpstr>
      <vt:lpstr>Roboto</vt:lpstr>
      <vt:lpstr>Office Theme</vt:lpstr>
      <vt:lpstr>IETF Template</vt:lpstr>
      <vt:lpstr>IETF 118 HTTPAPI 6 November 2023</vt:lpstr>
      <vt:lpstr>Note Well</vt:lpstr>
      <vt:lpstr>Note Really Well</vt:lpstr>
      <vt:lpstr>This session is being recorded</vt:lpstr>
      <vt:lpstr>Resources for IETF 118 Prague</vt:lpstr>
      <vt:lpstr>Agenda</vt:lpstr>
      <vt:lpstr>WG Documents - Status Update (10 mins) </vt:lpstr>
      <vt:lpstr>WG Document Presentations / Discussions (70 mins) </vt:lpstr>
      <vt:lpstr>Nearly there…</vt:lpstr>
      <vt:lpstr>We made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httpapi at 113</dc:title>
  <dc:creator>Darrel Miller</dc:creator>
  <cp:lastModifiedBy>Darrel Miller</cp:lastModifiedBy>
  <cp:revision>15</cp:revision>
  <dcterms:created xsi:type="dcterms:W3CDTF">2022-07-27T18:44:49Z</dcterms:created>
  <dcterms:modified xsi:type="dcterms:W3CDTF">2023-11-06T01:26:13Z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