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171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ietf-httpapi-authentication-link/" TargetMode="External"/><Relationship Id="rId3" Type="http://schemas.openxmlformats.org/officeDocument/2006/relationships/hyperlink" Target="https://datatracker.ietf.org/doc/draft-ietf-httpapi-rfc7807bis/" TargetMode="External"/><Relationship Id="rId7" Type="http://schemas.openxmlformats.org/officeDocument/2006/relationships/hyperlink" Target="https://datatracker.ietf.org/doc/html/draft-ietf-httpapi-deprecation-header" TargetMode="External"/><Relationship Id="rId2" Type="http://schemas.openxmlformats.org/officeDocument/2006/relationships/hyperlink" Target="https://datatracker.ietf.org/doc/draft-ietf-httpapi-link-template" TargetMode="External"/><Relationship Id="rId1" Type="http://schemas.openxmlformats.org/officeDocument/2006/relationships/hyperlink" Target="https://datatracker.ietf.org/doc/draft-ietf-httpapi-yaml-mediatypes/" TargetMode="External"/><Relationship Id="rId6" Type="http://schemas.openxmlformats.org/officeDocument/2006/relationships/hyperlink" Target="https://datatracker.ietf.org/doc/draft-ietf-httpapi-rest-api-mediatypes/" TargetMode="External"/><Relationship Id="rId5" Type="http://schemas.openxmlformats.org/officeDocument/2006/relationships/hyperlink" Target="https://datatracker.ietf.org/doc/draft-ietf-httpapi-ratelimit-headers/" TargetMode="External"/><Relationship Id="rId10" Type="http://schemas.openxmlformats.org/officeDocument/2006/relationships/hyperlink" Target="https://datatracker.ietf.org/doc/html/draft-hha-relative-json-pointer-00" TargetMode="External"/><Relationship Id="rId4" Type="http://schemas.openxmlformats.org/officeDocument/2006/relationships/hyperlink" Target="https://datatracker.ietf.org/doc/draft-ietf-httpapi-idempotency-key-header/" TargetMode="External"/><Relationship Id="rId9" Type="http://schemas.openxmlformats.org/officeDocument/2006/relationships/hyperlink" Target="https://datatracker.ietf.org/doc/draft-smith-api-catalog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ietf-httpapi-authentication-link/" TargetMode="External"/><Relationship Id="rId3" Type="http://schemas.openxmlformats.org/officeDocument/2006/relationships/hyperlink" Target="https://datatracker.ietf.org/doc/draft-ietf-httpapi-rfc7807bis/" TargetMode="External"/><Relationship Id="rId7" Type="http://schemas.openxmlformats.org/officeDocument/2006/relationships/hyperlink" Target="https://datatracker.ietf.org/doc/html/draft-ietf-httpapi-deprecation-header" TargetMode="External"/><Relationship Id="rId2" Type="http://schemas.openxmlformats.org/officeDocument/2006/relationships/hyperlink" Target="https://datatracker.ietf.org/doc/draft-ietf-httpapi-link-template" TargetMode="External"/><Relationship Id="rId1" Type="http://schemas.openxmlformats.org/officeDocument/2006/relationships/hyperlink" Target="https://datatracker.ietf.org/doc/draft-ietf-httpapi-yaml-mediatypes/" TargetMode="External"/><Relationship Id="rId6" Type="http://schemas.openxmlformats.org/officeDocument/2006/relationships/hyperlink" Target="https://datatracker.ietf.org/doc/draft-ietf-httpapi-rest-api-mediatypes/" TargetMode="External"/><Relationship Id="rId5" Type="http://schemas.openxmlformats.org/officeDocument/2006/relationships/hyperlink" Target="https://datatracker.ietf.org/doc/draft-ietf-httpapi-ratelimit-headers/" TargetMode="External"/><Relationship Id="rId10" Type="http://schemas.openxmlformats.org/officeDocument/2006/relationships/hyperlink" Target="https://datatracker.ietf.org/doc/html/draft-hha-relative-json-pointer-00" TargetMode="External"/><Relationship Id="rId4" Type="http://schemas.openxmlformats.org/officeDocument/2006/relationships/hyperlink" Target="https://datatracker.ietf.org/doc/draft-ietf-httpapi-idempotency-key-header/" TargetMode="External"/><Relationship Id="rId9" Type="http://schemas.openxmlformats.org/officeDocument/2006/relationships/hyperlink" Target="https://datatracker.ietf.org/doc/draft-smith-api-catalo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4461C-03D2-4710-83A6-473E5DCC924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6B932D7-A78A-4B8A-931A-BC609EA61A3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/>
            <a:t>WG Documents - Status Update</a:t>
          </a:r>
        </a:p>
      </dgm:t>
    </dgm:pt>
    <dgm:pt modelId="{A8DD6C6B-EA4E-49AB-AE7D-9CC857F3024C}" type="parTrans" cxnId="{63F3009F-F5E2-4118-B16D-7EFD8FAAB53A}">
      <dgm:prSet/>
      <dgm:spPr/>
      <dgm:t>
        <a:bodyPr/>
        <a:lstStyle/>
        <a:p>
          <a:endParaRPr lang="en-CA"/>
        </a:p>
      </dgm:t>
    </dgm:pt>
    <dgm:pt modelId="{3BE6FF24-6C10-4864-A708-39184DDD00F7}" type="sibTrans" cxnId="{63F3009F-F5E2-4118-B16D-7EFD8FAAB53A}">
      <dgm:prSet/>
      <dgm:spPr/>
      <dgm:t>
        <a:bodyPr/>
        <a:lstStyle/>
        <a:p>
          <a:endParaRPr lang="en-CA"/>
        </a:p>
      </dgm:t>
    </dgm:pt>
    <dgm:pt modelId="{BD4CC69F-BE01-457C-960F-A65EEB9BCC2F}">
      <dgm:prSet/>
      <dgm:spPr/>
      <dgm:t>
        <a:bodyPr/>
        <a:lstStyle/>
        <a:p>
          <a:r>
            <a:rPr lang="en-CA" b="1" dirty="0"/>
            <a:t>YAML Media Type</a:t>
          </a:r>
          <a:r>
            <a:rPr lang="en-CA" dirty="0"/>
            <a:t> - </a:t>
          </a:r>
          <a:r>
            <a:rPr lang="en-CA" dirty="0">
              <a:hlinkClick xmlns:r="http://schemas.openxmlformats.org/officeDocument/2006/relationships" r:id="rId1"/>
            </a:rPr>
            <a:t>https://datatracker.ietf.org/doc/draft-ietf-httpapi-yaml-mediatypes/</a:t>
          </a:r>
          <a:r>
            <a:rPr lang="en-CA" dirty="0"/>
            <a:t>  In RFC Editor Queue</a:t>
          </a:r>
        </a:p>
      </dgm:t>
    </dgm:pt>
    <dgm:pt modelId="{9AB18544-91E7-4EC2-9C7C-5D1C5162C686}" type="parTrans" cxnId="{C82461A9-EA19-4CA7-82F0-4BE9EFA950C3}">
      <dgm:prSet/>
      <dgm:spPr/>
      <dgm:t>
        <a:bodyPr/>
        <a:lstStyle/>
        <a:p>
          <a:endParaRPr lang="en-CA"/>
        </a:p>
      </dgm:t>
    </dgm:pt>
    <dgm:pt modelId="{494C985E-179C-40F5-B24F-7C2D7A0BC611}" type="sibTrans" cxnId="{C82461A9-EA19-4CA7-82F0-4BE9EFA950C3}">
      <dgm:prSet/>
      <dgm:spPr/>
      <dgm:t>
        <a:bodyPr/>
        <a:lstStyle/>
        <a:p>
          <a:endParaRPr lang="en-CA"/>
        </a:p>
      </dgm:t>
    </dgm:pt>
    <dgm:pt modelId="{EB23F8A1-B4D2-4E9B-B7EA-444DA1870A88}">
      <dgm:prSet/>
      <dgm:spPr/>
      <dgm:t>
        <a:bodyPr/>
        <a:lstStyle/>
        <a:p>
          <a:r>
            <a:rPr lang="en-CA" b="1" dirty="0"/>
            <a:t>Link-Template HTTP Header Field </a:t>
          </a:r>
          <a:r>
            <a:rPr lang="en-CA" dirty="0">
              <a:hlinkClick xmlns:r="http://schemas.openxmlformats.org/officeDocument/2006/relationships" r:id="rId2"/>
            </a:rPr>
            <a:t>https://datatracker.ietf.org/doc/draft-ietf-httpapi-link-template</a:t>
          </a:r>
          <a:r>
            <a:rPr lang="en-CA" dirty="0"/>
            <a:t>  Revised I-D needed. Mark, update or need help?</a:t>
          </a:r>
        </a:p>
      </dgm:t>
    </dgm:pt>
    <dgm:pt modelId="{6060A485-6B5D-49EE-A1CA-63205231BD1A}" type="parTrans" cxnId="{8103303D-5953-4F19-9DA7-E2BE2A764E77}">
      <dgm:prSet/>
      <dgm:spPr/>
      <dgm:t>
        <a:bodyPr/>
        <a:lstStyle/>
        <a:p>
          <a:endParaRPr lang="en-CA"/>
        </a:p>
      </dgm:t>
    </dgm:pt>
    <dgm:pt modelId="{8B801E2F-8C62-4A7E-B4A2-DCB7ED414649}" type="sibTrans" cxnId="{8103303D-5953-4F19-9DA7-E2BE2A764E77}">
      <dgm:prSet/>
      <dgm:spPr/>
      <dgm:t>
        <a:bodyPr/>
        <a:lstStyle/>
        <a:p>
          <a:endParaRPr lang="en-CA"/>
        </a:p>
      </dgm:t>
    </dgm:pt>
    <dgm:pt modelId="{DACC607C-2CC4-4189-9334-0384D6134950}">
      <dgm:prSet/>
      <dgm:spPr/>
      <dgm:t>
        <a:bodyPr/>
        <a:lstStyle/>
        <a:p>
          <a:r>
            <a:rPr lang="en-CA" b="1" dirty="0"/>
            <a:t>Problem Details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3"/>
            </a:rPr>
            <a:t>https://datatracker.ietf.org/doc/draft-ietf-httpapi-rfc7807bis/</a:t>
          </a:r>
          <a:r>
            <a:rPr lang="en-CA" dirty="0"/>
            <a:t>  Waiting for announcement</a:t>
          </a:r>
        </a:p>
      </dgm:t>
    </dgm:pt>
    <dgm:pt modelId="{9D6838E4-352E-43C0-87D5-A7E3503B8C06}" type="parTrans" cxnId="{1B1FDD78-7434-4003-AFC3-C65805C3149E}">
      <dgm:prSet/>
      <dgm:spPr/>
      <dgm:t>
        <a:bodyPr/>
        <a:lstStyle/>
        <a:p>
          <a:endParaRPr lang="en-CA"/>
        </a:p>
      </dgm:t>
    </dgm:pt>
    <dgm:pt modelId="{EC0E78BB-5093-4595-BF65-D263FB3155EA}" type="sibTrans" cxnId="{1B1FDD78-7434-4003-AFC3-C65805C3149E}">
      <dgm:prSet/>
      <dgm:spPr/>
      <dgm:t>
        <a:bodyPr/>
        <a:lstStyle/>
        <a:p>
          <a:endParaRPr lang="en-CA"/>
        </a:p>
      </dgm:t>
    </dgm:pt>
    <dgm:pt modelId="{30E06EF0-B45F-4896-AD5F-ADC102D1B368}">
      <dgm:prSet/>
      <dgm:spPr/>
      <dgm:t>
        <a:bodyPr/>
        <a:lstStyle/>
        <a:p>
          <a:r>
            <a:rPr lang="en-CA" dirty="0"/>
            <a:t>WG Document Presentations</a:t>
          </a:r>
        </a:p>
      </dgm:t>
    </dgm:pt>
    <dgm:pt modelId="{3B094E7B-FD8D-4179-A34D-E757A8219BC2}" type="parTrans" cxnId="{C17E8E30-F81D-496D-8585-9049E02A5F51}">
      <dgm:prSet/>
      <dgm:spPr/>
      <dgm:t>
        <a:bodyPr/>
        <a:lstStyle/>
        <a:p>
          <a:endParaRPr lang="en-CA"/>
        </a:p>
      </dgm:t>
    </dgm:pt>
    <dgm:pt modelId="{1D313C11-4E4D-4176-93D5-6E82B9AF6F31}" type="sibTrans" cxnId="{C17E8E30-F81D-496D-8585-9049E02A5F51}">
      <dgm:prSet/>
      <dgm:spPr/>
      <dgm:t>
        <a:bodyPr/>
        <a:lstStyle/>
        <a:p>
          <a:endParaRPr lang="en-CA"/>
        </a:p>
      </dgm:t>
    </dgm:pt>
    <dgm:pt modelId="{45EB6552-F766-4C4F-B20E-D18296EBA64B}">
      <dgm:prSet/>
      <dgm:spPr/>
      <dgm:t>
        <a:bodyPr/>
        <a:lstStyle/>
        <a:p>
          <a:r>
            <a:rPr lang="en-CA" b="1" dirty="0"/>
            <a:t>Byte Range Patch</a:t>
          </a:r>
          <a:r>
            <a:rPr lang="en-CA" dirty="0"/>
            <a:t>; Austin William Wright</a:t>
          </a:r>
        </a:p>
      </dgm:t>
    </dgm:pt>
    <dgm:pt modelId="{13E406BE-7F14-4BFC-9704-F29F0CDD2677}" type="parTrans" cxnId="{49911B50-5299-4D15-AE29-A1B79A5C9DE1}">
      <dgm:prSet/>
      <dgm:spPr/>
      <dgm:t>
        <a:bodyPr/>
        <a:lstStyle/>
        <a:p>
          <a:endParaRPr lang="en-CA"/>
        </a:p>
      </dgm:t>
    </dgm:pt>
    <dgm:pt modelId="{3CACA01C-528A-48AA-BC70-9CA8DE01F6B0}" type="sibTrans" cxnId="{49911B50-5299-4D15-AE29-A1B79A5C9DE1}">
      <dgm:prSet/>
      <dgm:spPr/>
      <dgm:t>
        <a:bodyPr/>
        <a:lstStyle/>
        <a:p>
          <a:endParaRPr lang="en-CA"/>
        </a:p>
      </dgm:t>
    </dgm:pt>
    <dgm:pt modelId="{4C518CDF-0466-4BB6-9845-AB237931471E}">
      <dgm:prSet/>
      <dgm:spPr/>
      <dgm:t>
        <a:bodyPr/>
        <a:lstStyle/>
        <a:p>
          <a:r>
            <a:rPr lang="en-CA" b="1" dirty="0"/>
            <a:t>Idempotency-Key HTTP Header Field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4"/>
            </a:rPr>
            <a:t>https://datatracker.ietf.org/doc/draft-ietf-httpapi-idempotency-key-header/</a:t>
          </a:r>
          <a:r>
            <a:rPr lang="en-CA" dirty="0"/>
            <a:t>  David Benjamin asks about adopting this to handle POST</a:t>
          </a:r>
        </a:p>
      </dgm:t>
    </dgm:pt>
    <dgm:pt modelId="{ECD5073F-807B-49A3-86C8-5CD9A74C3F7A}" type="parTrans" cxnId="{D1A8DE3D-92C5-4E12-A872-3198C3E2B813}">
      <dgm:prSet/>
      <dgm:spPr/>
      <dgm:t>
        <a:bodyPr/>
        <a:lstStyle/>
        <a:p>
          <a:endParaRPr lang="en-CA"/>
        </a:p>
      </dgm:t>
    </dgm:pt>
    <dgm:pt modelId="{B786D478-4BF3-4701-B49F-C7EC806B0DBC}" type="sibTrans" cxnId="{D1A8DE3D-92C5-4E12-A872-3198C3E2B813}">
      <dgm:prSet/>
      <dgm:spPr/>
      <dgm:t>
        <a:bodyPr/>
        <a:lstStyle/>
        <a:p>
          <a:endParaRPr lang="en-CA"/>
        </a:p>
      </dgm:t>
    </dgm:pt>
    <dgm:pt modelId="{C1D50937-6713-43C7-BE12-907638B203C2}">
      <dgm:prSet/>
      <dgm:spPr/>
      <dgm:t>
        <a:bodyPr/>
        <a:lstStyle/>
        <a:p>
          <a:r>
            <a:rPr lang="en-CA" b="1" dirty="0"/>
            <a:t>Rate Limit Headers </a:t>
          </a:r>
          <a:r>
            <a:rPr lang="en-CA" dirty="0">
              <a:hlinkClick xmlns:r="http://schemas.openxmlformats.org/officeDocument/2006/relationships" r:id="rId5"/>
            </a:rPr>
            <a:t>https://datatracker.ietf.org/doc/draft-ietf-httpapi-ratelimit-headers/</a:t>
          </a:r>
          <a:r>
            <a:rPr lang="en-CA" dirty="0"/>
            <a:t> Policy identifier proposal – Darrel Miller</a:t>
          </a:r>
        </a:p>
      </dgm:t>
    </dgm:pt>
    <dgm:pt modelId="{203945BB-3545-4EB3-9FC6-B38B1B86AD23}" type="parTrans" cxnId="{5C5D4AE5-201E-43AA-8C46-A2A2B177D4ED}">
      <dgm:prSet/>
      <dgm:spPr/>
      <dgm:t>
        <a:bodyPr/>
        <a:lstStyle/>
        <a:p>
          <a:endParaRPr lang="en-CA"/>
        </a:p>
      </dgm:t>
    </dgm:pt>
    <dgm:pt modelId="{5666BBB6-5A21-4BB9-8E35-8904DCD0896E}" type="sibTrans" cxnId="{5C5D4AE5-201E-43AA-8C46-A2A2B177D4ED}">
      <dgm:prSet/>
      <dgm:spPr/>
      <dgm:t>
        <a:bodyPr/>
        <a:lstStyle/>
        <a:p>
          <a:endParaRPr lang="en-CA"/>
        </a:p>
      </dgm:t>
    </dgm:pt>
    <dgm:pt modelId="{9EFFBA4F-BBE6-4832-944B-82374BE351CB}">
      <dgm:prSet/>
      <dgm:spPr/>
      <dgm:t>
        <a:bodyPr/>
        <a:lstStyle/>
        <a:p>
          <a:r>
            <a:rPr lang="en-CA" b="1" dirty="0"/>
            <a:t>REST API Media Types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6"/>
            </a:rPr>
            <a:t>https://datatracker.ietf.org/doc/draft-ietf-httpapi-rest-api-mediatypes/</a:t>
          </a:r>
          <a:r>
            <a:rPr lang="en-CA" dirty="0"/>
            <a:t>  Split this? Include </a:t>
          </a:r>
          <a:r>
            <a:rPr lang="en-CA" dirty="0" err="1"/>
            <a:t>AysncAPI</a:t>
          </a:r>
          <a:r>
            <a:rPr lang="en-CA" dirty="0"/>
            <a:t>?</a:t>
          </a:r>
        </a:p>
      </dgm:t>
    </dgm:pt>
    <dgm:pt modelId="{A193AAD9-123F-4E2F-8BA6-F8C435283316}" type="parTrans" cxnId="{C324A3B9-4587-46DF-84DB-57945BB1C01C}">
      <dgm:prSet/>
      <dgm:spPr/>
      <dgm:t>
        <a:bodyPr/>
        <a:lstStyle/>
        <a:p>
          <a:endParaRPr lang="en-CA"/>
        </a:p>
      </dgm:t>
    </dgm:pt>
    <dgm:pt modelId="{D020E823-36F9-4DF1-9E7D-F3A2E441A709}" type="sibTrans" cxnId="{C324A3B9-4587-46DF-84DB-57945BB1C01C}">
      <dgm:prSet/>
      <dgm:spPr/>
      <dgm:t>
        <a:bodyPr/>
        <a:lstStyle/>
        <a:p>
          <a:endParaRPr lang="en-CA"/>
        </a:p>
      </dgm:t>
    </dgm:pt>
    <dgm:pt modelId="{C3B0286E-C94C-4706-B57E-21F7EA7670F8}">
      <dgm:prSet/>
      <dgm:spPr/>
      <dgm:t>
        <a:bodyPr/>
        <a:lstStyle/>
        <a:p>
          <a:r>
            <a:rPr lang="en-CA" dirty="0"/>
            <a:t> </a:t>
          </a:r>
          <a:r>
            <a:rPr lang="en-CA" b="1" dirty="0"/>
            <a:t>Deprecation Header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7"/>
            </a:rPr>
            <a:t>https://datatracker.ietf.org/doc/html/draft-ietf-httpapi-deprecation-header</a:t>
          </a:r>
          <a:endParaRPr lang="en-CA" dirty="0"/>
        </a:p>
      </dgm:t>
    </dgm:pt>
    <dgm:pt modelId="{1BAD448C-DA46-4553-8AB8-AC39CB6439E6}" type="parTrans" cxnId="{6AFE5E84-4EB4-4BB9-BCAC-A02A6C0FD513}">
      <dgm:prSet/>
      <dgm:spPr/>
      <dgm:t>
        <a:bodyPr/>
        <a:lstStyle/>
        <a:p>
          <a:endParaRPr lang="en-CA"/>
        </a:p>
      </dgm:t>
    </dgm:pt>
    <dgm:pt modelId="{848630C1-AAAE-4F1F-A54A-0CB0619A1414}" type="sibTrans" cxnId="{6AFE5E84-4EB4-4BB9-BCAC-A02A6C0FD513}">
      <dgm:prSet/>
      <dgm:spPr/>
      <dgm:t>
        <a:bodyPr/>
        <a:lstStyle/>
        <a:p>
          <a:endParaRPr lang="en-CA"/>
        </a:p>
      </dgm:t>
    </dgm:pt>
    <dgm:pt modelId="{A6E6CF39-5DF4-4D11-B56F-54B36BEAA06D}">
      <dgm:prSet/>
      <dgm:spPr/>
      <dgm:t>
        <a:bodyPr/>
        <a:lstStyle/>
        <a:p>
          <a:r>
            <a:rPr lang="en-CA" dirty="0"/>
            <a:t>Do we expand this to cover general lifecycle? (See previous question)</a:t>
          </a:r>
        </a:p>
      </dgm:t>
    </dgm:pt>
    <dgm:pt modelId="{E32AFB7C-9267-4C49-A6FE-AC930FB0E2A5}" type="parTrans" cxnId="{AA9B41AC-A7D5-444E-B20E-43CB8CC4BCC4}">
      <dgm:prSet/>
      <dgm:spPr/>
      <dgm:t>
        <a:bodyPr/>
        <a:lstStyle/>
        <a:p>
          <a:endParaRPr lang="en-CA"/>
        </a:p>
      </dgm:t>
    </dgm:pt>
    <dgm:pt modelId="{AA391E90-87A9-436B-BA15-5494CFBFAEC7}" type="sibTrans" cxnId="{AA9B41AC-A7D5-444E-B20E-43CB8CC4BCC4}">
      <dgm:prSet/>
      <dgm:spPr/>
      <dgm:t>
        <a:bodyPr/>
        <a:lstStyle/>
        <a:p>
          <a:endParaRPr lang="en-CA"/>
        </a:p>
      </dgm:t>
    </dgm:pt>
    <dgm:pt modelId="{FB5052FB-5F42-4A45-9ED9-D96AD26B4E42}">
      <dgm:prSet/>
      <dgm:spPr/>
      <dgm:t>
        <a:bodyPr/>
        <a:lstStyle/>
        <a:p>
          <a:r>
            <a:rPr lang="en-CA" dirty="0"/>
            <a:t>If not, we mark this as parked?</a:t>
          </a:r>
        </a:p>
      </dgm:t>
    </dgm:pt>
    <dgm:pt modelId="{105693EB-87A8-4B90-B498-D84F7B472C03}" type="parTrans" cxnId="{6A04725A-4B4D-4274-994D-0B5503A36758}">
      <dgm:prSet/>
      <dgm:spPr/>
      <dgm:t>
        <a:bodyPr/>
        <a:lstStyle/>
        <a:p>
          <a:endParaRPr lang="en-CA"/>
        </a:p>
      </dgm:t>
    </dgm:pt>
    <dgm:pt modelId="{13A52FCD-A339-4B53-A6EF-D76DA1CD1C95}" type="sibTrans" cxnId="{6A04725A-4B4D-4274-994D-0B5503A36758}">
      <dgm:prSet/>
      <dgm:spPr/>
      <dgm:t>
        <a:bodyPr/>
        <a:lstStyle/>
        <a:p>
          <a:endParaRPr lang="en-CA"/>
        </a:p>
      </dgm:t>
    </dgm:pt>
    <dgm:pt modelId="{EC0E4C02-37EE-4003-9DF4-5C1A1F70A57B}">
      <dgm:prSet/>
      <dgm:spPr/>
      <dgm:t>
        <a:bodyPr/>
        <a:lstStyle/>
        <a:p>
          <a:r>
            <a:rPr lang="en-CA" dirty="0"/>
            <a:t> </a:t>
          </a:r>
          <a:r>
            <a:rPr lang="en-CA" b="1" dirty="0"/>
            <a:t>draft-</a:t>
          </a:r>
          <a:r>
            <a:rPr lang="en-CA" b="1" dirty="0" err="1"/>
            <a:t>ietf</a:t>
          </a:r>
          <a:r>
            <a:rPr lang="en-CA" b="1" dirty="0"/>
            <a:t>-httpapi-authentication-link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8"/>
            </a:rPr>
            <a:t>https://datatracker.ietf.org/doc/draft-ietf-httpapi-authentication-link/</a:t>
          </a:r>
          <a:r>
            <a:rPr lang="en-CA" dirty="0"/>
            <a:t> Updates?</a:t>
          </a:r>
        </a:p>
      </dgm:t>
    </dgm:pt>
    <dgm:pt modelId="{B9166473-647E-40B7-AAB2-9DD819DC909F}" type="parTrans" cxnId="{534449AD-D899-4A60-A74E-2B55CC817E2F}">
      <dgm:prSet/>
      <dgm:spPr/>
      <dgm:t>
        <a:bodyPr/>
        <a:lstStyle/>
        <a:p>
          <a:endParaRPr lang="en-CA"/>
        </a:p>
      </dgm:t>
    </dgm:pt>
    <dgm:pt modelId="{E989632C-0701-49C6-A14E-942D95B3E98C}" type="sibTrans" cxnId="{534449AD-D899-4A60-A74E-2B55CC817E2F}">
      <dgm:prSet/>
      <dgm:spPr/>
      <dgm:t>
        <a:bodyPr/>
        <a:lstStyle/>
        <a:p>
          <a:endParaRPr lang="en-CA"/>
        </a:p>
      </dgm:t>
    </dgm:pt>
    <dgm:pt modelId="{D71ED65A-43A6-4DC3-98BD-0E8828AC83ED}">
      <dgm:prSet/>
      <dgm:spPr/>
      <dgm:t>
        <a:bodyPr/>
        <a:lstStyle/>
        <a:p>
          <a:r>
            <a:rPr lang="en-CA" dirty="0"/>
            <a:t>New docs</a:t>
          </a:r>
        </a:p>
      </dgm:t>
    </dgm:pt>
    <dgm:pt modelId="{6BECF99B-EF96-4A35-9A7D-FED8C223CDDB}" type="parTrans" cxnId="{6571570C-CB25-4005-A4C3-B8FC89573C40}">
      <dgm:prSet/>
      <dgm:spPr/>
      <dgm:t>
        <a:bodyPr/>
        <a:lstStyle/>
        <a:p>
          <a:endParaRPr lang="en-CA"/>
        </a:p>
      </dgm:t>
    </dgm:pt>
    <dgm:pt modelId="{37A54851-6BB0-4F1D-954A-2C65B7F9A1FE}" type="sibTrans" cxnId="{6571570C-CB25-4005-A4C3-B8FC89573C40}">
      <dgm:prSet/>
      <dgm:spPr/>
      <dgm:t>
        <a:bodyPr/>
        <a:lstStyle/>
        <a:p>
          <a:endParaRPr lang="en-CA"/>
        </a:p>
      </dgm:t>
    </dgm:pt>
    <dgm:pt modelId="{3D5E4067-4A67-476F-9F45-C75B27631B91}">
      <dgm:prSet/>
      <dgm:spPr/>
      <dgm:t>
        <a:bodyPr/>
        <a:lstStyle/>
        <a:p>
          <a:r>
            <a:rPr lang="en-CA" dirty="0"/>
            <a:t> </a:t>
          </a:r>
          <a:r>
            <a:rPr lang="en-CA" b="1" dirty="0" err="1"/>
            <a:t>api</a:t>
          </a:r>
          <a:r>
            <a:rPr lang="en-CA" b="1" dirty="0"/>
            <a:t>-catalog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9"/>
            </a:rPr>
            <a:t>https://datatracker.ietf.org/doc/draft-smith-api-catalog/</a:t>
          </a:r>
          <a:r>
            <a:rPr lang="en-CA" dirty="0"/>
            <a:t>  Kevin Smith, Vodafone</a:t>
          </a:r>
        </a:p>
      </dgm:t>
    </dgm:pt>
    <dgm:pt modelId="{55FDADEB-3527-4296-8212-7AE243978074}" type="parTrans" cxnId="{19E72AF0-2E31-4935-86E8-A9306186DCCA}">
      <dgm:prSet/>
      <dgm:spPr/>
      <dgm:t>
        <a:bodyPr/>
        <a:lstStyle/>
        <a:p>
          <a:endParaRPr lang="en-CA"/>
        </a:p>
      </dgm:t>
    </dgm:pt>
    <dgm:pt modelId="{4303BD34-8417-449D-B3C7-08786CA3F968}" type="sibTrans" cxnId="{19E72AF0-2E31-4935-86E8-A9306186DCCA}">
      <dgm:prSet/>
      <dgm:spPr/>
      <dgm:t>
        <a:bodyPr/>
        <a:lstStyle/>
        <a:p>
          <a:endParaRPr lang="en-CA"/>
        </a:p>
      </dgm:t>
    </dgm:pt>
    <dgm:pt modelId="{6F30391C-F290-4367-9CFB-4BAA04885F17}">
      <dgm:prSet/>
      <dgm:spPr/>
      <dgm:t>
        <a:bodyPr/>
        <a:lstStyle/>
        <a:p>
          <a:r>
            <a:rPr lang="en-CA" dirty="0"/>
            <a:t> What about service descriptions?</a:t>
          </a:r>
        </a:p>
      </dgm:t>
    </dgm:pt>
    <dgm:pt modelId="{4B274663-2331-4F26-8E06-CC7D2238B400}" type="parTrans" cxnId="{5BBD8447-2CD1-4D65-A7A1-BD03D4B13944}">
      <dgm:prSet/>
      <dgm:spPr/>
      <dgm:t>
        <a:bodyPr/>
        <a:lstStyle/>
        <a:p>
          <a:endParaRPr lang="en-CA"/>
        </a:p>
      </dgm:t>
    </dgm:pt>
    <dgm:pt modelId="{2EA3512E-F6E8-421A-98A4-7286B83B19EE}" type="sibTrans" cxnId="{5BBD8447-2CD1-4D65-A7A1-BD03D4B13944}">
      <dgm:prSet/>
      <dgm:spPr/>
      <dgm:t>
        <a:bodyPr/>
        <a:lstStyle/>
        <a:p>
          <a:endParaRPr lang="en-CA"/>
        </a:p>
      </dgm:t>
    </dgm:pt>
    <dgm:pt modelId="{415CBD51-7860-4C36-BA2C-00C1CEB5F797}">
      <dgm:prSet/>
      <dgm:spPr/>
      <dgm:t>
        <a:bodyPr/>
        <a:lstStyle/>
        <a:p>
          <a:r>
            <a:rPr lang="en-CA" dirty="0"/>
            <a:t>Discussions/Any Other Business</a:t>
          </a:r>
        </a:p>
      </dgm:t>
    </dgm:pt>
    <dgm:pt modelId="{57C8FEC0-EB6F-4F76-85B0-21C7A0BEC532}" type="parTrans" cxnId="{D53ACCDE-F0C0-44E6-A958-8FEAD7F89C1E}">
      <dgm:prSet/>
      <dgm:spPr/>
      <dgm:t>
        <a:bodyPr/>
        <a:lstStyle/>
        <a:p>
          <a:endParaRPr lang="en-CA"/>
        </a:p>
      </dgm:t>
    </dgm:pt>
    <dgm:pt modelId="{81375932-29B4-4E80-ABF0-230C53FD61FA}" type="sibTrans" cxnId="{D53ACCDE-F0C0-44E6-A958-8FEAD7F89C1E}">
      <dgm:prSet/>
      <dgm:spPr/>
      <dgm:t>
        <a:bodyPr/>
        <a:lstStyle/>
        <a:p>
          <a:endParaRPr lang="en-CA"/>
        </a:p>
      </dgm:t>
    </dgm:pt>
    <dgm:pt modelId="{C4174FFA-B514-472B-9756-FE0594BA3CE2}">
      <dgm:prSet/>
      <dgm:spPr/>
      <dgm:t>
        <a:bodyPr/>
        <a:lstStyle/>
        <a:p>
          <a:r>
            <a:rPr lang="en-CA" dirty="0"/>
            <a:t>Any volunteers to become authors?</a:t>
          </a:r>
        </a:p>
      </dgm:t>
    </dgm:pt>
    <dgm:pt modelId="{70096C8F-C221-4F3C-856C-D5CA71EAD3DB}" type="parTrans" cxnId="{BA9F7192-0FE4-4917-8898-D4096BB31295}">
      <dgm:prSet/>
      <dgm:spPr/>
      <dgm:t>
        <a:bodyPr/>
        <a:lstStyle/>
        <a:p>
          <a:endParaRPr lang="en-CA"/>
        </a:p>
      </dgm:t>
    </dgm:pt>
    <dgm:pt modelId="{8C27557B-492F-42D5-934A-5213546E7A43}" type="sibTrans" cxnId="{BA9F7192-0FE4-4917-8898-D4096BB31295}">
      <dgm:prSet/>
      <dgm:spPr/>
      <dgm:t>
        <a:bodyPr/>
        <a:lstStyle/>
        <a:p>
          <a:endParaRPr lang="en-CA"/>
        </a:p>
      </dgm:t>
    </dgm:pt>
    <dgm:pt modelId="{0928B750-79EF-4FD2-AF0D-097712AA687F}">
      <dgm:prSet/>
      <dgm:spPr/>
      <dgm:t>
        <a:bodyPr/>
        <a:lstStyle/>
        <a:p>
          <a:r>
            <a:rPr lang="en-CA" b="1" dirty="0"/>
            <a:t>Relative JSON Pointer</a:t>
          </a:r>
          <a:r>
            <a:rPr lang="en-CA" dirty="0"/>
            <a:t> </a:t>
          </a:r>
          <a:r>
            <a:rPr lang="en-CA" dirty="0">
              <a:hlinkClick xmlns:r="http://schemas.openxmlformats.org/officeDocument/2006/relationships" r:id="rId10"/>
            </a:rPr>
            <a:t>https://datatracker.ietf.org/doc/html/draft-hha-relative-json-pointer-00</a:t>
          </a:r>
          <a:r>
            <a:rPr lang="en-CA" dirty="0"/>
            <a:t> Henry Andrews</a:t>
          </a:r>
        </a:p>
      </dgm:t>
    </dgm:pt>
    <dgm:pt modelId="{0821585A-4DAD-45CC-9FB4-7600027345BD}" type="parTrans" cxnId="{D4D6965E-66D7-40DE-BB15-CEE5FD0882DA}">
      <dgm:prSet/>
      <dgm:spPr/>
      <dgm:t>
        <a:bodyPr/>
        <a:lstStyle/>
        <a:p>
          <a:endParaRPr lang="en-CA"/>
        </a:p>
      </dgm:t>
    </dgm:pt>
    <dgm:pt modelId="{4B00E3E0-8F36-42F8-B4BE-8CAD81754A42}" type="sibTrans" cxnId="{D4D6965E-66D7-40DE-BB15-CEE5FD0882DA}">
      <dgm:prSet/>
      <dgm:spPr/>
      <dgm:t>
        <a:bodyPr/>
        <a:lstStyle/>
        <a:p>
          <a:endParaRPr lang="en-CA"/>
        </a:p>
      </dgm:t>
    </dgm:pt>
    <dgm:pt modelId="{B1947A81-B73D-4DBF-AD85-9AF7214DA215}" type="pres">
      <dgm:prSet presAssocID="{5A74461C-03D2-4710-83A6-473E5DCC924F}" presName="linear" presStyleCnt="0">
        <dgm:presLayoutVars>
          <dgm:dir/>
          <dgm:animLvl val="lvl"/>
          <dgm:resizeHandles val="exact"/>
        </dgm:presLayoutVars>
      </dgm:prSet>
      <dgm:spPr/>
    </dgm:pt>
    <dgm:pt modelId="{EC91037A-BC08-4633-B341-8ABA31766048}" type="pres">
      <dgm:prSet presAssocID="{66B932D7-A78A-4B8A-931A-BC609EA61A39}" presName="parentLin" presStyleCnt="0"/>
      <dgm:spPr/>
    </dgm:pt>
    <dgm:pt modelId="{564C43FA-77B6-4381-81BC-71ECAABD74D8}" type="pres">
      <dgm:prSet presAssocID="{66B932D7-A78A-4B8A-931A-BC609EA61A39}" presName="parentLeftMargin" presStyleLbl="node1" presStyleIdx="0" presStyleCnt="4"/>
      <dgm:spPr/>
    </dgm:pt>
    <dgm:pt modelId="{92E009FC-0F30-4A07-931E-9DBDF55F174B}" type="pres">
      <dgm:prSet presAssocID="{66B932D7-A78A-4B8A-931A-BC609EA61A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809B3A-B3FF-4713-8642-9B1001100BF4}" type="pres">
      <dgm:prSet presAssocID="{66B932D7-A78A-4B8A-931A-BC609EA61A39}" presName="negativeSpace" presStyleCnt="0"/>
      <dgm:spPr/>
    </dgm:pt>
    <dgm:pt modelId="{D75F6024-3BE7-4F73-929C-BBAD76C8C295}" type="pres">
      <dgm:prSet presAssocID="{66B932D7-A78A-4B8A-931A-BC609EA61A39}" presName="childText" presStyleLbl="conFgAcc1" presStyleIdx="0" presStyleCnt="4">
        <dgm:presLayoutVars>
          <dgm:bulletEnabled val="1"/>
        </dgm:presLayoutVars>
      </dgm:prSet>
      <dgm:spPr/>
    </dgm:pt>
    <dgm:pt modelId="{1139C731-0B04-4468-84B3-706030DFAEFF}" type="pres">
      <dgm:prSet presAssocID="{3BE6FF24-6C10-4864-A708-39184DDD00F7}" presName="spaceBetweenRectangles" presStyleCnt="0"/>
      <dgm:spPr/>
    </dgm:pt>
    <dgm:pt modelId="{F7CAF9C8-9910-47E6-9FDB-9C07FB432C73}" type="pres">
      <dgm:prSet presAssocID="{30E06EF0-B45F-4896-AD5F-ADC102D1B368}" presName="parentLin" presStyleCnt="0"/>
      <dgm:spPr/>
    </dgm:pt>
    <dgm:pt modelId="{47666F12-F316-4584-B6B9-76E73C2C8491}" type="pres">
      <dgm:prSet presAssocID="{30E06EF0-B45F-4896-AD5F-ADC102D1B368}" presName="parentLeftMargin" presStyleLbl="node1" presStyleIdx="0" presStyleCnt="4"/>
      <dgm:spPr/>
    </dgm:pt>
    <dgm:pt modelId="{622D5D80-DA53-4E88-A014-9B690ED99EA2}" type="pres">
      <dgm:prSet presAssocID="{30E06EF0-B45F-4896-AD5F-ADC102D1B3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68D876-90BC-4552-BBE0-031B45354748}" type="pres">
      <dgm:prSet presAssocID="{30E06EF0-B45F-4896-AD5F-ADC102D1B368}" presName="negativeSpace" presStyleCnt="0"/>
      <dgm:spPr/>
    </dgm:pt>
    <dgm:pt modelId="{D95EF24D-70CD-4491-AB99-1517D06B7F0F}" type="pres">
      <dgm:prSet presAssocID="{30E06EF0-B45F-4896-AD5F-ADC102D1B368}" presName="childText" presStyleLbl="conFgAcc1" presStyleIdx="1" presStyleCnt="4">
        <dgm:presLayoutVars>
          <dgm:bulletEnabled val="1"/>
        </dgm:presLayoutVars>
      </dgm:prSet>
      <dgm:spPr/>
    </dgm:pt>
    <dgm:pt modelId="{FC077CFF-507C-4F97-B2E7-AF9635014C6D}" type="pres">
      <dgm:prSet presAssocID="{1D313C11-4E4D-4176-93D5-6E82B9AF6F31}" presName="spaceBetweenRectangles" presStyleCnt="0"/>
      <dgm:spPr/>
    </dgm:pt>
    <dgm:pt modelId="{0EDAAA40-A0E0-4F2F-9BD5-139008AA8D2C}" type="pres">
      <dgm:prSet presAssocID="{D71ED65A-43A6-4DC3-98BD-0E8828AC83ED}" presName="parentLin" presStyleCnt="0"/>
      <dgm:spPr/>
    </dgm:pt>
    <dgm:pt modelId="{E3022078-299D-42BB-874C-3E01CE98921C}" type="pres">
      <dgm:prSet presAssocID="{D71ED65A-43A6-4DC3-98BD-0E8828AC83ED}" presName="parentLeftMargin" presStyleLbl="node1" presStyleIdx="1" presStyleCnt="4"/>
      <dgm:spPr/>
    </dgm:pt>
    <dgm:pt modelId="{DD5EE340-5B51-49A7-B06A-07F3CCCB0056}" type="pres">
      <dgm:prSet presAssocID="{D71ED65A-43A6-4DC3-98BD-0E8828AC83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9F7687-8825-4282-B860-3FA2840F02AA}" type="pres">
      <dgm:prSet presAssocID="{D71ED65A-43A6-4DC3-98BD-0E8828AC83ED}" presName="negativeSpace" presStyleCnt="0"/>
      <dgm:spPr/>
    </dgm:pt>
    <dgm:pt modelId="{AFA7DECA-2F6E-413F-B0FC-092B45B9DFC9}" type="pres">
      <dgm:prSet presAssocID="{D71ED65A-43A6-4DC3-98BD-0E8828AC83ED}" presName="childText" presStyleLbl="conFgAcc1" presStyleIdx="2" presStyleCnt="4">
        <dgm:presLayoutVars>
          <dgm:bulletEnabled val="1"/>
        </dgm:presLayoutVars>
      </dgm:prSet>
      <dgm:spPr/>
    </dgm:pt>
    <dgm:pt modelId="{81CEC208-15C1-4C02-BD6C-83EF6C0776A6}" type="pres">
      <dgm:prSet presAssocID="{37A54851-6BB0-4F1D-954A-2C65B7F9A1FE}" presName="spaceBetweenRectangles" presStyleCnt="0"/>
      <dgm:spPr/>
    </dgm:pt>
    <dgm:pt modelId="{DE247CC8-800D-4E6F-B5D8-185F9965AFD6}" type="pres">
      <dgm:prSet presAssocID="{415CBD51-7860-4C36-BA2C-00C1CEB5F797}" presName="parentLin" presStyleCnt="0"/>
      <dgm:spPr/>
    </dgm:pt>
    <dgm:pt modelId="{8F4D99FF-29C9-497D-8AD5-C4C8B6AA139A}" type="pres">
      <dgm:prSet presAssocID="{415CBD51-7860-4C36-BA2C-00C1CEB5F797}" presName="parentLeftMargin" presStyleLbl="node1" presStyleIdx="2" presStyleCnt="4"/>
      <dgm:spPr/>
    </dgm:pt>
    <dgm:pt modelId="{0DB7E399-33C1-426C-A3E0-CC7C6129F77D}" type="pres">
      <dgm:prSet presAssocID="{415CBD51-7860-4C36-BA2C-00C1CEB5F7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4FD4BF-9ED7-4F0C-9DE2-AE502C804E2F}" type="pres">
      <dgm:prSet presAssocID="{415CBD51-7860-4C36-BA2C-00C1CEB5F797}" presName="negativeSpace" presStyleCnt="0"/>
      <dgm:spPr/>
    </dgm:pt>
    <dgm:pt modelId="{3E36AD19-3795-4D87-95BD-00D60F350612}" type="pres">
      <dgm:prSet presAssocID="{415CBD51-7860-4C36-BA2C-00C1CEB5F7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072808-7839-4B6A-82CB-EE80B8C3A8DE}" type="presOf" srcId="{30E06EF0-B45F-4896-AD5F-ADC102D1B368}" destId="{622D5D80-DA53-4E88-A014-9B690ED99EA2}" srcOrd="1" destOrd="0" presId="urn:microsoft.com/office/officeart/2005/8/layout/list1"/>
    <dgm:cxn modelId="{6571570C-CB25-4005-A4C3-B8FC89573C40}" srcId="{5A74461C-03D2-4710-83A6-473E5DCC924F}" destId="{D71ED65A-43A6-4DC3-98BD-0E8828AC83ED}" srcOrd="2" destOrd="0" parTransId="{6BECF99B-EF96-4A35-9A7D-FED8C223CDDB}" sibTransId="{37A54851-6BB0-4F1D-954A-2C65B7F9A1FE}"/>
    <dgm:cxn modelId="{05CE8B1B-C2A7-45E7-9863-3DA0CE8E1B04}" type="presOf" srcId="{DACC607C-2CC4-4189-9334-0384D6134950}" destId="{D75F6024-3BE7-4F73-929C-BBAD76C8C295}" srcOrd="0" destOrd="2" presId="urn:microsoft.com/office/officeart/2005/8/layout/list1"/>
    <dgm:cxn modelId="{2EAE0230-E7A4-46C3-B9F3-72E34E319C24}" type="presOf" srcId="{0928B750-79EF-4FD2-AF0D-097712AA687F}" destId="{AFA7DECA-2F6E-413F-B0FC-092B45B9DFC9}" srcOrd="0" destOrd="2" presId="urn:microsoft.com/office/officeart/2005/8/layout/list1"/>
    <dgm:cxn modelId="{C17E8E30-F81D-496D-8585-9049E02A5F51}" srcId="{5A74461C-03D2-4710-83A6-473E5DCC924F}" destId="{30E06EF0-B45F-4896-AD5F-ADC102D1B368}" srcOrd="1" destOrd="0" parTransId="{3B094E7B-FD8D-4179-A34D-E757A8219BC2}" sibTransId="{1D313C11-4E4D-4176-93D5-6E82B9AF6F31}"/>
    <dgm:cxn modelId="{8103303D-5953-4F19-9DA7-E2BE2A764E77}" srcId="{66B932D7-A78A-4B8A-931A-BC609EA61A39}" destId="{EB23F8A1-B4D2-4E9B-B7EA-444DA1870A88}" srcOrd="1" destOrd="0" parTransId="{6060A485-6B5D-49EE-A1CA-63205231BD1A}" sibTransId="{8B801E2F-8C62-4A7E-B4A2-DCB7ED414649}"/>
    <dgm:cxn modelId="{D1A8DE3D-92C5-4E12-A872-3198C3E2B813}" srcId="{30E06EF0-B45F-4896-AD5F-ADC102D1B368}" destId="{4C518CDF-0466-4BB6-9845-AB237931471E}" srcOrd="1" destOrd="0" parTransId="{ECD5073F-807B-49A3-86C8-5CD9A74C3F7A}" sibTransId="{B786D478-4BF3-4701-B49F-C7EC806B0DBC}"/>
    <dgm:cxn modelId="{D4D6965E-66D7-40DE-BB15-CEE5FD0882DA}" srcId="{D71ED65A-43A6-4DC3-98BD-0E8828AC83ED}" destId="{0928B750-79EF-4FD2-AF0D-097712AA687F}" srcOrd="1" destOrd="0" parTransId="{0821585A-4DAD-45CC-9FB4-7600027345BD}" sibTransId="{4B00E3E0-8F36-42F8-B4BE-8CAD81754A42}"/>
    <dgm:cxn modelId="{E2F95363-5612-48A0-9B6D-57C1B9B5E4A1}" type="presOf" srcId="{415CBD51-7860-4C36-BA2C-00C1CEB5F797}" destId="{0DB7E399-33C1-426C-A3E0-CC7C6129F77D}" srcOrd="1" destOrd="0" presId="urn:microsoft.com/office/officeart/2005/8/layout/list1"/>
    <dgm:cxn modelId="{5BBD8447-2CD1-4D65-A7A1-BD03D4B13944}" srcId="{3D5E4067-4A67-476F-9F45-C75B27631B91}" destId="{6F30391C-F290-4367-9CFB-4BAA04885F17}" srcOrd="0" destOrd="0" parTransId="{4B274663-2331-4F26-8E06-CC7D2238B400}" sibTransId="{2EA3512E-F6E8-421A-98A4-7286B83B19EE}"/>
    <dgm:cxn modelId="{3CBA1A4D-28CA-4D1C-ADFB-FEE22308CE4E}" type="presOf" srcId="{FB5052FB-5F42-4A45-9ED9-D96AD26B4E42}" destId="{D95EF24D-70CD-4491-AB99-1517D06B7F0F}" srcOrd="0" destOrd="7" presId="urn:microsoft.com/office/officeart/2005/8/layout/list1"/>
    <dgm:cxn modelId="{923E0D4F-3324-49B0-9320-638273A71E92}" type="presOf" srcId="{6F30391C-F290-4367-9CFB-4BAA04885F17}" destId="{AFA7DECA-2F6E-413F-B0FC-092B45B9DFC9}" srcOrd="0" destOrd="1" presId="urn:microsoft.com/office/officeart/2005/8/layout/list1"/>
    <dgm:cxn modelId="{49911B50-5299-4D15-AE29-A1B79A5C9DE1}" srcId="{30E06EF0-B45F-4896-AD5F-ADC102D1B368}" destId="{45EB6552-F766-4C4F-B20E-D18296EBA64B}" srcOrd="0" destOrd="0" parTransId="{13E406BE-7F14-4BFC-9704-F29F0CDD2677}" sibTransId="{3CACA01C-528A-48AA-BC70-9CA8DE01F6B0}"/>
    <dgm:cxn modelId="{20150071-F8B8-4228-912B-2E267F5F824C}" type="presOf" srcId="{66B932D7-A78A-4B8A-931A-BC609EA61A39}" destId="{92E009FC-0F30-4A07-931E-9DBDF55F174B}" srcOrd="1" destOrd="0" presId="urn:microsoft.com/office/officeart/2005/8/layout/list1"/>
    <dgm:cxn modelId="{9D208751-DE72-4CF3-86D8-7D5A6AECBEF1}" type="presOf" srcId="{EB23F8A1-B4D2-4E9B-B7EA-444DA1870A88}" destId="{D75F6024-3BE7-4F73-929C-BBAD76C8C295}" srcOrd="0" destOrd="1" presId="urn:microsoft.com/office/officeart/2005/8/layout/list1"/>
    <dgm:cxn modelId="{CFBFF954-0AAC-48CA-82CE-8E81D6ACD769}" type="presOf" srcId="{415CBD51-7860-4C36-BA2C-00C1CEB5F797}" destId="{8F4D99FF-29C9-497D-8AD5-C4C8B6AA139A}" srcOrd="0" destOrd="0" presId="urn:microsoft.com/office/officeart/2005/8/layout/list1"/>
    <dgm:cxn modelId="{2FC1EC55-F739-4E9A-A1A1-DBFD96EC4C8A}" type="presOf" srcId="{3D5E4067-4A67-476F-9F45-C75B27631B91}" destId="{AFA7DECA-2F6E-413F-B0FC-092B45B9DFC9}" srcOrd="0" destOrd="0" presId="urn:microsoft.com/office/officeart/2005/8/layout/list1"/>
    <dgm:cxn modelId="{119ECB56-5DC5-4FE2-BA72-03BA30FB9B1C}" type="presOf" srcId="{C3B0286E-C94C-4706-B57E-21F7EA7670F8}" destId="{D95EF24D-70CD-4491-AB99-1517D06B7F0F}" srcOrd="0" destOrd="4" presId="urn:microsoft.com/office/officeart/2005/8/layout/list1"/>
    <dgm:cxn modelId="{1B1FDD78-7434-4003-AFC3-C65805C3149E}" srcId="{66B932D7-A78A-4B8A-931A-BC609EA61A39}" destId="{DACC607C-2CC4-4189-9334-0384D6134950}" srcOrd="2" destOrd="0" parTransId="{9D6838E4-352E-43C0-87D5-A7E3503B8C06}" sibTransId="{EC0E78BB-5093-4595-BF65-D263FB3155EA}"/>
    <dgm:cxn modelId="{6A04725A-4B4D-4274-994D-0B5503A36758}" srcId="{C3B0286E-C94C-4706-B57E-21F7EA7670F8}" destId="{FB5052FB-5F42-4A45-9ED9-D96AD26B4E42}" srcOrd="2" destOrd="0" parTransId="{105693EB-87A8-4B90-B498-D84F7B472C03}" sibTransId="{13A52FCD-A339-4B53-A6EF-D76DA1CD1C95}"/>
    <dgm:cxn modelId="{C613047B-1898-446C-BFF6-42BB5AB6E4D2}" type="presOf" srcId="{D71ED65A-43A6-4DC3-98BD-0E8828AC83ED}" destId="{E3022078-299D-42BB-874C-3E01CE98921C}" srcOrd="0" destOrd="0" presId="urn:microsoft.com/office/officeart/2005/8/layout/list1"/>
    <dgm:cxn modelId="{6AFE5E84-4EB4-4BB9-BCAC-A02A6C0FD513}" srcId="{30E06EF0-B45F-4896-AD5F-ADC102D1B368}" destId="{C3B0286E-C94C-4706-B57E-21F7EA7670F8}" srcOrd="4" destOrd="0" parTransId="{1BAD448C-DA46-4553-8AB8-AC39CB6439E6}" sibTransId="{848630C1-AAAE-4F1F-A54A-0CB0619A1414}"/>
    <dgm:cxn modelId="{BA9F7192-0FE4-4917-8898-D4096BB31295}" srcId="{C3B0286E-C94C-4706-B57E-21F7EA7670F8}" destId="{C4174FFA-B514-472B-9756-FE0594BA3CE2}" srcOrd="0" destOrd="0" parTransId="{70096C8F-C221-4F3C-856C-D5CA71EAD3DB}" sibTransId="{8C27557B-492F-42D5-934A-5213546E7A43}"/>
    <dgm:cxn modelId="{D002F692-9576-45CF-8CB4-B0DF36E13648}" type="presOf" srcId="{D71ED65A-43A6-4DC3-98BD-0E8828AC83ED}" destId="{DD5EE340-5B51-49A7-B06A-07F3CCCB0056}" srcOrd="1" destOrd="0" presId="urn:microsoft.com/office/officeart/2005/8/layout/list1"/>
    <dgm:cxn modelId="{41BE6599-7112-4E00-8616-DB8C1896355D}" type="presOf" srcId="{C1D50937-6713-43C7-BE12-907638B203C2}" destId="{D95EF24D-70CD-4491-AB99-1517D06B7F0F}" srcOrd="0" destOrd="2" presId="urn:microsoft.com/office/officeart/2005/8/layout/list1"/>
    <dgm:cxn modelId="{2FF6A39C-ADB4-42E7-9750-E11099B56AE2}" type="presOf" srcId="{4C518CDF-0466-4BB6-9845-AB237931471E}" destId="{D95EF24D-70CD-4491-AB99-1517D06B7F0F}" srcOrd="0" destOrd="1" presId="urn:microsoft.com/office/officeart/2005/8/layout/list1"/>
    <dgm:cxn modelId="{63F3009F-F5E2-4118-B16D-7EFD8FAAB53A}" srcId="{5A74461C-03D2-4710-83A6-473E5DCC924F}" destId="{66B932D7-A78A-4B8A-931A-BC609EA61A39}" srcOrd="0" destOrd="0" parTransId="{A8DD6C6B-EA4E-49AB-AE7D-9CC857F3024C}" sibTransId="{3BE6FF24-6C10-4864-A708-39184DDD00F7}"/>
    <dgm:cxn modelId="{C82461A9-EA19-4CA7-82F0-4BE9EFA950C3}" srcId="{66B932D7-A78A-4B8A-931A-BC609EA61A39}" destId="{BD4CC69F-BE01-457C-960F-A65EEB9BCC2F}" srcOrd="0" destOrd="0" parTransId="{9AB18544-91E7-4EC2-9C7C-5D1C5162C686}" sibTransId="{494C985E-179C-40F5-B24F-7C2D7A0BC611}"/>
    <dgm:cxn modelId="{AA9B41AC-A7D5-444E-B20E-43CB8CC4BCC4}" srcId="{C3B0286E-C94C-4706-B57E-21F7EA7670F8}" destId="{A6E6CF39-5DF4-4D11-B56F-54B36BEAA06D}" srcOrd="1" destOrd="0" parTransId="{E32AFB7C-9267-4C49-A6FE-AC930FB0E2A5}" sibTransId="{AA391E90-87A9-436B-BA15-5494CFBFAEC7}"/>
    <dgm:cxn modelId="{534449AD-D899-4A60-A74E-2B55CC817E2F}" srcId="{30E06EF0-B45F-4896-AD5F-ADC102D1B368}" destId="{EC0E4C02-37EE-4003-9DF4-5C1A1F70A57B}" srcOrd="5" destOrd="0" parTransId="{B9166473-647E-40B7-AAB2-9DD819DC909F}" sibTransId="{E989632C-0701-49C6-A14E-942D95B3E98C}"/>
    <dgm:cxn modelId="{C324A3B9-4587-46DF-84DB-57945BB1C01C}" srcId="{30E06EF0-B45F-4896-AD5F-ADC102D1B368}" destId="{9EFFBA4F-BBE6-4832-944B-82374BE351CB}" srcOrd="3" destOrd="0" parTransId="{A193AAD9-123F-4E2F-8BA6-F8C435283316}" sibTransId="{D020E823-36F9-4DF1-9E7D-F3A2E441A709}"/>
    <dgm:cxn modelId="{27C5AFBB-5B3F-4167-9CCF-58789968A900}" type="presOf" srcId="{5A74461C-03D2-4710-83A6-473E5DCC924F}" destId="{B1947A81-B73D-4DBF-AD85-9AF7214DA215}" srcOrd="0" destOrd="0" presId="urn:microsoft.com/office/officeart/2005/8/layout/list1"/>
    <dgm:cxn modelId="{80B01FCF-C154-470C-B826-93E8BC52EF39}" type="presOf" srcId="{45EB6552-F766-4C4F-B20E-D18296EBA64B}" destId="{D95EF24D-70CD-4491-AB99-1517D06B7F0F}" srcOrd="0" destOrd="0" presId="urn:microsoft.com/office/officeart/2005/8/layout/list1"/>
    <dgm:cxn modelId="{E1577DD5-0369-4A86-B642-62814C8602AC}" type="presOf" srcId="{A6E6CF39-5DF4-4D11-B56F-54B36BEAA06D}" destId="{D95EF24D-70CD-4491-AB99-1517D06B7F0F}" srcOrd="0" destOrd="6" presId="urn:microsoft.com/office/officeart/2005/8/layout/list1"/>
    <dgm:cxn modelId="{EDE0E5D8-B36B-487B-8A02-6532DC572DAE}" type="presOf" srcId="{30E06EF0-B45F-4896-AD5F-ADC102D1B368}" destId="{47666F12-F316-4584-B6B9-76E73C2C8491}" srcOrd="0" destOrd="0" presId="urn:microsoft.com/office/officeart/2005/8/layout/list1"/>
    <dgm:cxn modelId="{D53ACCDE-F0C0-44E6-A958-8FEAD7F89C1E}" srcId="{5A74461C-03D2-4710-83A6-473E5DCC924F}" destId="{415CBD51-7860-4C36-BA2C-00C1CEB5F797}" srcOrd="3" destOrd="0" parTransId="{57C8FEC0-EB6F-4F76-85B0-21C7A0BEC532}" sibTransId="{81375932-29B4-4E80-ABF0-230C53FD61FA}"/>
    <dgm:cxn modelId="{B4CFD9DF-B468-4870-912E-356D9BCF28EF}" type="presOf" srcId="{BD4CC69F-BE01-457C-960F-A65EEB9BCC2F}" destId="{D75F6024-3BE7-4F73-929C-BBAD76C8C295}" srcOrd="0" destOrd="0" presId="urn:microsoft.com/office/officeart/2005/8/layout/list1"/>
    <dgm:cxn modelId="{204919E0-F70D-4C2A-9C8F-27A413055C95}" type="presOf" srcId="{9EFFBA4F-BBE6-4832-944B-82374BE351CB}" destId="{D95EF24D-70CD-4491-AB99-1517D06B7F0F}" srcOrd="0" destOrd="3" presId="urn:microsoft.com/office/officeart/2005/8/layout/list1"/>
    <dgm:cxn modelId="{5C5D4AE5-201E-43AA-8C46-A2A2B177D4ED}" srcId="{30E06EF0-B45F-4896-AD5F-ADC102D1B368}" destId="{C1D50937-6713-43C7-BE12-907638B203C2}" srcOrd="2" destOrd="0" parTransId="{203945BB-3545-4EB3-9FC6-B38B1B86AD23}" sibTransId="{5666BBB6-5A21-4BB9-8E35-8904DCD0896E}"/>
    <dgm:cxn modelId="{98A432E7-FBDA-4789-A8B8-6EBC0B4C01E1}" type="presOf" srcId="{EC0E4C02-37EE-4003-9DF4-5C1A1F70A57B}" destId="{D95EF24D-70CD-4491-AB99-1517D06B7F0F}" srcOrd="0" destOrd="8" presId="urn:microsoft.com/office/officeart/2005/8/layout/list1"/>
    <dgm:cxn modelId="{19E72AF0-2E31-4935-86E8-A9306186DCCA}" srcId="{D71ED65A-43A6-4DC3-98BD-0E8828AC83ED}" destId="{3D5E4067-4A67-476F-9F45-C75B27631B91}" srcOrd="0" destOrd="0" parTransId="{55FDADEB-3527-4296-8212-7AE243978074}" sibTransId="{4303BD34-8417-449D-B3C7-08786CA3F968}"/>
    <dgm:cxn modelId="{22193AFE-C705-45A3-AEFA-FDA10DD27677}" type="presOf" srcId="{C4174FFA-B514-472B-9756-FE0594BA3CE2}" destId="{D95EF24D-70CD-4491-AB99-1517D06B7F0F}" srcOrd="0" destOrd="5" presId="urn:microsoft.com/office/officeart/2005/8/layout/list1"/>
    <dgm:cxn modelId="{E6362FFF-5165-43CF-BAB3-1CB9BC8C539D}" type="presOf" srcId="{66B932D7-A78A-4B8A-931A-BC609EA61A39}" destId="{564C43FA-77B6-4381-81BC-71ECAABD74D8}" srcOrd="0" destOrd="0" presId="urn:microsoft.com/office/officeart/2005/8/layout/list1"/>
    <dgm:cxn modelId="{6905A6B8-B530-4325-9E27-2F6D285E674F}" type="presParOf" srcId="{B1947A81-B73D-4DBF-AD85-9AF7214DA215}" destId="{EC91037A-BC08-4633-B341-8ABA31766048}" srcOrd="0" destOrd="0" presId="urn:microsoft.com/office/officeart/2005/8/layout/list1"/>
    <dgm:cxn modelId="{49C7F6C7-BEB8-4E48-B5CC-E4F97E0EAE79}" type="presParOf" srcId="{EC91037A-BC08-4633-B341-8ABA31766048}" destId="{564C43FA-77B6-4381-81BC-71ECAABD74D8}" srcOrd="0" destOrd="0" presId="urn:microsoft.com/office/officeart/2005/8/layout/list1"/>
    <dgm:cxn modelId="{74D39A99-B9A9-483B-9F48-F0383D2B7B38}" type="presParOf" srcId="{EC91037A-BC08-4633-B341-8ABA31766048}" destId="{92E009FC-0F30-4A07-931E-9DBDF55F174B}" srcOrd="1" destOrd="0" presId="urn:microsoft.com/office/officeart/2005/8/layout/list1"/>
    <dgm:cxn modelId="{3ED8AB6A-EBDB-41EB-8D62-6415AA364F6B}" type="presParOf" srcId="{B1947A81-B73D-4DBF-AD85-9AF7214DA215}" destId="{73809B3A-B3FF-4713-8642-9B1001100BF4}" srcOrd="1" destOrd="0" presId="urn:microsoft.com/office/officeart/2005/8/layout/list1"/>
    <dgm:cxn modelId="{99DA5A04-E6E1-4810-99D3-10C604C853D8}" type="presParOf" srcId="{B1947A81-B73D-4DBF-AD85-9AF7214DA215}" destId="{D75F6024-3BE7-4F73-929C-BBAD76C8C295}" srcOrd="2" destOrd="0" presId="urn:microsoft.com/office/officeart/2005/8/layout/list1"/>
    <dgm:cxn modelId="{E5BB8D9B-836B-4705-9346-32AC8A982E0B}" type="presParOf" srcId="{B1947A81-B73D-4DBF-AD85-9AF7214DA215}" destId="{1139C731-0B04-4468-84B3-706030DFAEFF}" srcOrd="3" destOrd="0" presId="urn:microsoft.com/office/officeart/2005/8/layout/list1"/>
    <dgm:cxn modelId="{9F8508B3-618C-48C5-B2FB-F90B99D0B50F}" type="presParOf" srcId="{B1947A81-B73D-4DBF-AD85-9AF7214DA215}" destId="{F7CAF9C8-9910-47E6-9FDB-9C07FB432C73}" srcOrd="4" destOrd="0" presId="urn:microsoft.com/office/officeart/2005/8/layout/list1"/>
    <dgm:cxn modelId="{723B5819-37D0-4490-B83E-A5DCD6DBA4B4}" type="presParOf" srcId="{F7CAF9C8-9910-47E6-9FDB-9C07FB432C73}" destId="{47666F12-F316-4584-B6B9-76E73C2C8491}" srcOrd="0" destOrd="0" presId="urn:microsoft.com/office/officeart/2005/8/layout/list1"/>
    <dgm:cxn modelId="{426299A8-C634-405A-8BE5-721A36BFD170}" type="presParOf" srcId="{F7CAF9C8-9910-47E6-9FDB-9C07FB432C73}" destId="{622D5D80-DA53-4E88-A014-9B690ED99EA2}" srcOrd="1" destOrd="0" presId="urn:microsoft.com/office/officeart/2005/8/layout/list1"/>
    <dgm:cxn modelId="{BE0BDC1C-CF27-47C8-A82B-7C6FD47625A4}" type="presParOf" srcId="{B1947A81-B73D-4DBF-AD85-9AF7214DA215}" destId="{8668D876-90BC-4552-BBE0-031B45354748}" srcOrd="5" destOrd="0" presId="urn:microsoft.com/office/officeart/2005/8/layout/list1"/>
    <dgm:cxn modelId="{4547CBA2-0F9E-4EA8-9680-30DC8CADC1C6}" type="presParOf" srcId="{B1947A81-B73D-4DBF-AD85-9AF7214DA215}" destId="{D95EF24D-70CD-4491-AB99-1517D06B7F0F}" srcOrd="6" destOrd="0" presId="urn:microsoft.com/office/officeart/2005/8/layout/list1"/>
    <dgm:cxn modelId="{C6975D5A-096A-4C49-95C7-46D0B727206B}" type="presParOf" srcId="{B1947A81-B73D-4DBF-AD85-9AF7214DA215}" destId="{FC077CFF-507C-4F97-B2E7-AF9635014C6D}" srcOrd="7" destOrd="0" presId="urn:microsoft.com/office/officeart/2005/8/layout/list1"/>
    <dgm:cxn modelId="{FB467465-E15B-45C0-A2F9-DE124FF7AEC2}" type="presParOf" srcId="{B1947A81-B73D-4DBF-AD85-9AF7214DA215}" destId="{0EDAAA40-A0E0-4F2F-9BD5-139008AA8D2C}" srcOrd="8" destOrd="0" presId="urn:microsoft.com/office/officeart/2005/8/layout/list1"/>
    <dgm:cxn modelId="{8C03A7BE-4009-44A4-A2C4-DC306127C3F2}" type="presParOf" srcId="{0EDAAA40-A0E0-4F2F-9BD5-139008AA8D2C}" destId="{E3022078-299D-42BB-874C-3E01CE98921C}" srcOrd="0" destOrd="0" presId="urn:microsoft.com/office/officeart/2005/8/layout/list1"/>
    <dgm:cxn modelId="{402F7F37-B14F-47DF-92A9-B4FB0ED082A5}" type="presParOf" srcId="{0EDAAA40-A0E0-4F2F-9BD5-139008AA8D2C}" destId="{DD5EE340-5B51-49A7-B06A-07F3CCCB0056}" srcOrd="1" destOrd="0" presId="urn:microsoft.com/office/officeart/2005/8/layout/list1"/>
    <dgm:cxn modelId="{80A7E5AE-855C-4554-BC7C-896CBA8F65D3}" type="presParOf" srcId="{B1947A81-B73D-4DBF-AD85-9AF7214DA215}" destId="{1B9F7687-8825-4282-B860-3FA2840F02AA}" srcOrd="9" destOrd="0" presId="urn:microsoft.com/office/officeart/2005/8/layout/list1"/>
    <dgm:cxn modelId="{C55A0ABA-D1CC-4C23-A959-42688338EF9D}" type="presParOf" srcId="{B1947A81-B73D-4DBF-AD85-9AF7214DA215}" destId="{AFA7DECA-2F6E-413F-B0FC-092B45B9DFC9}" srcOrd="10" destOrd="0" presId="urn:microsoft.com/office/officeart/2005/8/layout/list1"/>
    <dgm:cxn modelId="{1D2038AB-524D-449F-B02C-74A4F16999FA}" type="presParOf" srcId="{B1947A81-B73D-4DBF-AD85-9AF7214DA215}" destId="{81CEC208-15C1-4C02-BD6C-83EF6C0776A6}" srcOrd="11" destOrd="0" presId="urn:microsoft.com/office/officeart/2005/8/layout/list1"/>
    <dgm:cxn modelId="{03338558-6DB9-46A1-BE00-AC84B7886930}" type="presParOf" srcId="{B1947A81-B73D-4DBF-AD85-9AF7214DA215}" destId="{DE247CC8-800D-4E6F-B5D8-185F9965AFD6}" srcOrd="12" destOrd="0" presId="urn:microsoft.com/office/officeart/2005/8/layout/list1"/>
    <dgm:cxn modelId="{4C8C689F-83E1-4C10-8CA5-40759CF5B2F7}" type="presParOf" srcId="{DE247CC8-800D-4E6F-B5D8-185F9965AFD6}" destId="{8F4D99FF-29C9-497D-8AD5-C4C8B6AA139A}" srcOrd="0" destOrd="0" presId="urn:microsoft.com/office/officeart/2005/8/layout/list1"/>
    <dgm:cxn modelId="{CE757DD1-E3CD-4569-A0B2-B8A5C6CD9C4C}" type="presParOf" srcId="{DE247CC8-800D-4E6F-B5D8-185F9965AFD6}" destId="{0DB7E399-33C1-426C-A3E0-CC7C6129F77D}" srcOrd="1" destOrd="0" presId="urn:microsoft.com/office/officeart/2005/8/layout/list1"/>
    <dgm:cxn modelId="{C51E0035-B753-45D8-85F4-BE99CFAA38A8}" type="presParOf" srcId="{B1947A81-B73D-4DBF-AD85-9AF7214DA215}" destId="{624FD4BF-9ED7-4F0C-9DE2-AE502C804E2F}" srcOrd="13" destOrd="0" presId="urn:microsoft.com/office/officeart/2005/8/layout/list1"/>
    <dgm:cxn modelId="{BB933880-3D45-49B4-A640-257842E55172}" type="presParOf" srcId="{B1947A81-B73D-4DBF-AD85-9AF7214DA215}" destId="{3E36AD19-3795-4D87-95BD-00D60F3506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F6024-3BE7-4F73-929C-BBAD76C8C295}">
      <dsp:nvSpPr>
        <dsp:cNvPr id="0" name=""/>
        <dsp:cNvSpPr/>
      </dsp:nvSpPr>
      <dsp:spPr>
        <a:xfrm>
          <a:off x="0" y="255203"/>
          <a:ext cx="753581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3" tIns="187452" rIns="58486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YAML Media Type</a:t>
          </a:r>
          <a:r>
            <a:rPr lang="en-CA" sz="900" kern="1200" dirty="0"/>
            <a:t> - </a:t>
          </a:r>
          <a:r>
            <a:rPr lang="en-CA" sz="900" kern="1200" dirty="0">
              <a:hlinkClick xmlns:r="http://schemas.openxmlformats.org/officeDocument/2006/relationships" r:id="rId1"/>
            </a:rPr>
            <a:t>https://datatracker.ietf.org/doc/draft-ietf-httpapi-yaml-mediatypes/</a:t>
          </a:r>
          <a:r>
            <a:rPr lang="en-CA" sz="900" kern="1200" dirty="0"/>
            <a:t>  In RFC Editor Queue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Link-Template HTTP Header Field </a:t>
          </a:r>
          <a:r>
            <a:rPr lang="en-CA" sz="900" kern="1200" dirty="0">
              <a:hlinkClick xmlns:r="http://schemas.openxmlformats.org/officeDocument/2006/relationships" r:id="rId2"/>
            </a:rPr>
            <a:t>https://datatracker.ietf.org/doc/draft-ietf-httpapi-link-template</a:t>
          </a:r>
          <a:r>
            <a:rPr lang="en-CA" sz="900" kern="1200" dirty="0"/>
            <a:t>  Revised I-D needed. Mark, update or need help?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Problem Details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3"/>
            </a:rPr>
            <a:t>https://datatracker.ietf.org/doc/draft-ietf-httpapi-rfc7807bis/</a:t>
          </a:r>
          <a:r>
            <a:rPr lang="en-CA" sz="900" kern="1200" dirty="0"/>
            <a:t>  Waiting for announcement</a:t>
          </a:r>
        </a:p>
      </dsp:txBody>
      <dsp:txXfrm>
        <a:off x="0" y="255203"/>
        <a:ext cx="7535810" cy="807975"/>
      </dsp:txXfrm>
    </dsp:sp>
    <dsp:sp modelId="{92E009FC-0F30-4A07-931E-9DBDF55F174B}">
      <dsp:nvSpPr>
        <dsp:cNvPr id="0" name=""/>
        <dsp:cNvSpPr/>
      </dsp:nvSpPr>
      <dsp:spPr>
        <a:xfrm>
          <a:off x="376790" y="122363"/>
          <a:ext cx="527506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85" tIns="0" rIns="19938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900" kern="1200"/>
            <a:t>WG Documents - Status Update</a:t>
          </a:r>
        </a:p>
      </dsp:txBody>
      <dsp:txXfrm>
        <a:off x="389759" y="135332"/>
        <a:ext cx="5249129" cy="239742"/>
      </dsp:txXfrm>
    </dsp:sp>
    <dsp:sp modelId="{D95EF24D-70CD-4491-AB99-1517D06B7F0F}">
      <dsp:nvSpPr>
        <dsp:cNvPr id="0" name=""/>
        <dsp:cNvSpPr/>
      </dsp:nvSpPr>
      <dsp:spPr>
        <a:xfrm>
          <a:off x="0" y="1244618"/>
          <a:ext cx="7535810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3" tIns="187452" rIns="58486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Byte Range Patch</a:t>
          </a:r>
          <a:r>
            <a:rPr lang="en-CA" sz="900" kern="1200" dirty="0"/>
            <a:t>; Austin William Wright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Idempotency-Key HTTP Header Field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4"/>
            </a:rPr>
            <a:t>https://datatracker.ietf.org/doc/draft-ietf-httpapi-idempotency-key-header/</a:t>
          </a:r>
          <a:r>
            <a:rPr lang="en-CA" sz="900" kern="1200" dirty="0"/>
            <a:t>  David Benjamin asks about adopting this to handle POST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Rate Limit Headers </a:t>
          </a:r>
          <a:r>
            <a:rPr lang="en-CA" sz="900" kern="1200" dirty="0">
              <a:hlinkClick xmlns:r="http://schemas.openxmlformats.org/officeDocument/2006/relationships" r:id="rId5"/>
            </a:rPr>
            <a:t>https://datatracker.ietf.org/doc/draft-ietf-httpapi-ratelimit-headers/</a:t>
          </a:r>
          <a:r>
            <a:rPr lang="en-CA" sz="900" kern="1200" dirty="0"/>
            <a:t> Policy identifier proposal – Darrel Miller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REST API Media Types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6"/>
            </a:rPr>
            <a:t>https://datatracker.ietf.org/doc/draft-ietf-httpapi-rest-api-mediatypes/</a:t>
          </a:r>
          <a:r>
            <a:rPr lang="en-CA" sz="900" kern="1200" dirty="0"/>
            <a:t>  Split this? Include </a:t>
          </a:r>
          <a:r>
            <a:rPr lang="en-CA" sz="900" kern="1200" dirty="0" err="1"/>
            <a:t>AysncAPI</a:t>
          </a:r>
          <a:r>
            <a:rPr lang="en-CA" sz="900" kern="1200" dirty="0"/>
            <a:t>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 </a:t>
          </a:r>
          <a:r>
            <a:rPr lang="en-CA" sz="900" b="1" kern="1200" dirty="0"/>
            <a:t>Deprecation Header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7"/>
            </a:rPr>
            <a:t>https://datatracker.ietf.org/doc/html/draft-ietf-httpapi-deprecation-header</a:t>
          </a:r>
          <a:endParaRPr lang="en-CA" sz="900" kern="1200" dirty="0"/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Any volunteers to become authors?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Do we expand this to cover general lifecycle? (See previous question)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If not, we mark this as parked?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 </a:t>
          </a:r>
          <a:r>
            <a:rPr lang="en-CA" sz="900" b="1" kern="1200" dirty="0"/>
            <a:t>draft-</a:t>
          </a:r>
          <a:r>
            <a:rPr lang="en-CA" sz="900" b="1" kern="1200" dirty="0" err="1"/>
            <a:t>ietf</a:t>
          </a:r>
          <a:r>
            <a:rPr lang="en-CA" sz="900" b="1" kern="1200" dirty="0"/>
            <a:t>-httpapi-authentication-link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8"/>
            </a:rPr>
            <a:t>https://datatracker.ietf.org/doc/draft-ietf-httpapi-authentication-link/</a:t>
          </a:r>
          <a:r>
            <a:rPr lang="en-CA" sz="900" kern="1200" dirty="0"/>
            <a:t> Updates?</a:t>
          </a:r>
        </a:p>
      </dsp:txBody>
      <dsp:txXfrm>
        <a:off x="0" y="1244618"/>
        <a:ext cx="7535810" cy="1701000"/>
      </dsp:txXfrm>
    </dsp:sp>
    <dsp:sp modelId="{622D5D80-DA53-4E88-A014-9B690ED99EA2}">
      <dsp:nvSpPr>
        <dsp:cNvPr id="0" name=""/>
        <dsp:cNvSpPr/>
      </dsp:nvSpPr>
      <dsp:spPr>
        <a:xfrm>
          <a:off x="376790" y="1111778"/>
          <a:ext cx="527506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85" tIns="0" rIns="19938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WG Document Presentations</a:t>
          </a:r>
        </a:p>
      </dsp:txBody>
      <dsp:txXfrm>
        <a:off x="389759" y="1124747"/>
        <a:ext cx="5249129" cy="239742"/>
      </dsp:txXfrm>
    </dsp:sp>
    <dsp:sp modelId="{AFA7DECA-2F6E-413F-B0FC-092B45B9DFC9}">
      <dsp:nvSpPr>
        <dsp:cNvPr id="0" name=""/>
        <dsp:cNvSpPr/>
      </dsp:nvSpPr>
      <dsp:spPr>
        <a:xfrm>
          <a:off x="0" y="3127058"/>
          <a:ext cx="753581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63" tIns="187452" rIns="584863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 </a:t>
          </a:r>
          <a:r>
            <a:rPr lang="en-CA" sz="900" b="1" kern="1200" dirty="0" err="1"/>
            <a:t>api</a:t>
          </a:r>
          <a:r>
            <a:rPr lang="en-CA" sz="900" b="1" kern="1200" dirty="0"/>
            <a:t>-catalog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9"/>
            </a:rPr>
            <a:t>https://datatracker.ietf.org/doc/draft-smith-api-catalog/</a:t>
          </a:r>
          <a:r>
            <a:rPr lang="en-CA" sz="900" kern="1200" dirty="0"/>
            <a:t>  Kevin Smith, Vodafone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 What about service descriptions?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Relative JSON Pointer</a:t>
          </a:r>
          <a:r>
            <a:rPr lang="en-CA" sz="900" kern="1200" dirty="0"/>
            <a:t> </a:t>
          </a:r>
          <a:r>
            <a:rPr lang="en-CA" sz="900" kern="1200" dirty="0">
              <a:hlinkClick xmlns:r="http://schemas.openxmlformats.org/officeDocument/2006/relationships" r:id="rId10"/>
            </a:rPr>
            <a:t>https://datatracker.ietf.org/doc/html/draft-hha-relative-json-pointer-00</a:t>
          </a:r>
          <a:r>
            <a:rPr lang="en-CA" sz="900" kern="1200" dirty="0"/>
            <a:t> Henry Andrews</a:t>
          </a:r>
        </a:p>
      </dsp:txBody>
      <dsp:txXfrm>
        <a:off x="0" y="3127058"/>
        <a:ext cx="7535810" cy="680400"/>
      </dsp:txXfrm>
    </dsp:sp>
    <dsp:sp modelId="{DD5EE340-5B51-49A7-B06A-07F3CCCB0056}">
      <dsp:nvSpPr>
        <dsp:cNvPr id="0" name=""/>
        <dsp:cNvSpPr/>
      </dsp:nvSpPr>
      <dsp:spPr>
        <a:xfrm>
          <a:off x="376790" y="2994218"/>
          <a:ext cx="527506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85" tIns="0" rIns="19938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New docs</a:t>
          </a:r>
        </a:p>
      </dsp:txBody>
      <dsp:txXfrm>
        <a:off x="389759" y="3007187"/>
        <a:ext cx="5249129" cy="239742"/>
      </dsp:txXfrm>
    </dsp:sp>
    <dsp:sp modelId="{3E36AD19-3795-4D87-95BD-00D60F350612}">
      <dsp:nvSpPr>
        <dsp:cNvPr id="0" name=""/>
        <dsp:cNvSpPr/>
      </dsp:nvSpPr>
      <dsp:spPr>
        <a:xfrm>
          <a:off x="0" y="3988898"/>
          <a:ext cx="753581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7E399-33C1-426C-A3E0-CC7C6129F77D}">
      <dsp:nvSpPr>
        <dsp:cNvPr id="0" name=""/>
        <dsp:cNvSpPr/>
      </dsp:nvSpPr>
      <dsp:spPr>
        <a:xfrm>
          <a:off x="376790" y="3856058"/>
          <a:ext cx="5275067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85" tIns="0" rIns="19938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Discussions/Any Other Business</a:t>
          </a:r>
        </a:p>
      </dsp:txBody>
      <dsp:txXfrm>
        <a:off x="389759" y="3869027"/>
        <a:ext cx="5249129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how/meetings/issues/" TargetMode="External"/><Relationship Id="rId5" Type="http://schemas.openxmlformats.org/officeDocument/2006/relationships/hyperlink" Target="https://zulip.ietf.org/#narrow/stream/223-httpapi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52813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27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July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3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7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San Francisco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51D96A-6A18-EF88-8A15-4E5B7022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381" y="3442523"/>
            <a:ext cx="2106441" cy="6205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San Francisco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5449" y="1871634"/>
            <a:ext cx="7619365" cy="244246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7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CA" spc="75" dirty="0" err="1"/>
              <a:t>Zulip</a:t>
            </a:r>
            <a:r>
              <a:rPr lang="en-CA" spc="75" dirty="0"/>
              <a:t> </a:t>
            </a:r>
            <a:br>
              <a:rPr lang="en-CA" spc="75" dirty="0"/>
            </a:br>
            <a:r>
              <a:rPr lang="en-CA" spc="75" dirty="0">
                <a:hlinkClick r:id="rId5"/>
              </a:rPr>
              <a:t>https://zulip.ietf.org/#narrow/stream/223-httpapi</a:t>
            </a:r>
            <a:r>
              <a:rPr lang="en-CA" spc="75" dirty="0"/>
              <a:t> 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5701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FF1D0-67F8-4434-D1F8-575E97B1DDCD}"/>
              </a:ext>
            </a:extLst>
          </p:cNvPr>
          <p:cNvSpPr txBox="1"/>
          <p:nvPr/>
        </p:nvSpPr>
        <p:spPr>
          <a:xfrm>
            <a:off x="685800" y="920969"/>
            <a:ext cx="822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Administrivia</a:t>
            </a:r>
          </a:p>
          <a:p>
            <a:endParaRPr lang="en-CA" sz="1400" dirty="0"/>
          </a:p>
          <a:p>
            <a:r>
              <a:rPr lang="en-CA" sz="1400" dirty="0"/>
              <a:t>- Note well</a:t>
            </a:r>
          </a:p>
          <a:p>
            <a:r>
              <a:rPr lang="en-CA" sz="1400" dirty="0"/>
              <a:t>- Francesca on leave 1 April -- 31 August</a:t>
            </a:r>
          </a:p>
          <a:p>
            <a:r>
              <a:rPr lang="en-CA" sz="1400" dirty="0"/>
              <a:t>- Note-taker</a:t>
            </a:r>
          </a:p>
          <a:p>
            <a:r>
              <a:rPr lang="en-CA" sz="1400" dirty="0"/>
              <a:t>- </a:t>
            </a:r>
            <a:r>
              <a:rPr lang="en-CA" sz="1400" dirty="0" err="1"/>
              <a:t>Zulip</a:t>
            </a:r>
            <a:r>
              <a:rPr lang="en-CA" sz="1400" dirty="0"/>
              <a:t>/</a:t>
            </a:r>
            <a:r>
              <a:rPr lang="en-CA" sz="1400" dirty="0" err="1"/>
              <a:t>Meetecho</a:t>
            </a:r>
            <a:r>
              <a:rPr lang="en-CA" sz="1400" dirty="0"/>
              <a:t> Scribe</a:t>
            </a:r>
          </a:p>
          <a:p>
            <a:r>
              <a:rPr lang="en-CA" sz="1400" dirty="0"/>
              <a:t>- Agenda bashing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2CDD079-A377-C541-EBDA-B3C543F8E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003093"/>
              </p:ext>
            </p:extLst>
          </p:nvPr>
        </p:nvGraphicFramePr>
        <p:xfrm>
          <a:off x="386813" y="1276349"/>
          <a:ext cx="7535810" cy="433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804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1517</TotalTime>
  <Words>781</Words>
  <Application>Microsoft Office PowerPoint</Application>
  <PresentationFormat>On-screen Show (16:9)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Sans Unicode</vt:lpstr>
      <vt:lpstr>Office Theme</vt:lpstr>
      <vt:lpstr>IETF 117 HTTPAPI 27 July 2023</vt:lpstr>
      <vt:lpstr>Note Well</vt:lpstr>
      <vt:lpstr>This session is being recorded</vt:lpstr>
      <vt:lpstr>Resources for IETF 117 San Francisco</vt:lpstr>
      <vt:lpstr>Agenda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9</cp:revision>
  <dcterms:created xsi:type="dcterms:W3CDTF">2022-07-27T18:44:49Z</dcterms:created>
  <dcterms:modified xsi:type="dcterms:W3CDTF">2023-07-19T03:00:28Z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